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Default Extension="png" ContentType="image/png"/>
  <Default Extension="pdf" ContentType="application/pdf"/>
  <Override PartName="/ppt/slideLayouts/slideLayout17.xml" ContentType="application/vnd.openxmlformats-officedocument.presentationml.slideLayout+xml"/>
  <Override PartName="/ppt/diagrams/data4.xml" ContentType="application/vnd.openxmlformats-officedocument.drawingml.diagramData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4.xml" ContentType="application/vnd.openxmlformats-officedocument.drawingml.diagramColors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2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126" d="100"/>
          <a:sy n="126" d="100"/>
        </p:scale>
        <p:origin x="-384" y="-104"/>
      </p:cViewPr>
      <p:guideLst>
        <p:guide orient="horz" pos="2160"/>
        <p:guide pos="27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18F23C-78C6-4A4F-8F05-5E5D94F0B7F7}" type="doc">
      <dgm:prSet loTypeId="urn:microsoft.com/office/officeart/2005/8/layout/hProcess3" loCatId="process" qsTypeId="urn:microsoft.com/office/officeart/2005/8/quickstyle/simple4" qsCatId="simple" csTypeId="urn:microsoft.com/office/officeart/2005/8/colors/accent1_2" csCatId="accent1" phldr="1"/>
      <dgm:spPr/>
    </dgm:pt>
    <dgm:pt modelId="{3DE6A9FC-1D5F-B34F-AB40-E0C542CF5E8C}">
      <dgm:prSet phldrT="[Text]"/>
      <dgm:spPr/>
      <dgm:t>
        <a:bodyPr/>
        <a:lstStyle/>
        <a:p>
          <a:r>
            <a:rPr lang="en-US" dirty="0" smtClean="0"/>
            <a:t>Sub task</a:t>
          </a:r>
          <a:endParaRPr lang="en-US" dirty="0"/>
        </a:p>
      </dgm:t>
    </dgm:pt>
    <dgm:pt modelId="{ACF85DE3-22BA-334D-9A7F-F4EE8D7BE40B}" type="parTrans" cxnId="{71086AE4-864E-A946-8BC1-7FB009398636}">
      <dgm:prSet/>
      <dgm:spPr/>
      <dgm:t>
        <a:bodyPr/>
        <a:lstStyle/>
        <a:p>
          <a:endParaRPr lang="en-US"/>
        </a:p>
      </dgm:t>
    </dgm:pt>
    <dgm:pt modelId="{406C6D4C-7D4A-1349-AD60-99CEE832A44D}" type="sibTrans" cxnId="{71086AE4-864E-A946-8BC1-7FB009398636}">
      <dgm:prSet/>
      <dgm:spPr/>
      <dgm:t>
        <a:bodyPr/>
        <a:lstStyle/>
        <a:p>
          <a:endParaRPr lang="en-US"/>
        </a:p>
      </dgm:t>
    </dgm:pt>
    <dgm:pt modelId="{578A812C-2BBB-764A-92A3-06847AD6D088}">
      <dgm:prSet phldrT="[Text]"/>
      <dgm:spPr/>
      <dgm:t>
        <a:bodyPr/>
        <a:lstStyle/>
        <a:p>
          <a:r>
            <a:rPr lang="en-US" dirty="0" smtClean="0"/>
            <a:t>Sub task</a:t>
          </a:r>
          <a:endParaRPr lang="en-US" dirty="0"/>
        </a:p>
      </dgm:t>
    </dgm:pt>
    <dgm:pt modelId="{FF3C20D6-C21D-B943-9863-89E66DB7EE97}" type="parTrans" cxnId="{08B3057B-2D18-154F-A6C0-0EA0EDB023DE}">
      <dgm:prSet/>
      <dgm:spPr/>
      <dgm:t>
        <a:bodyPr/>
        <a:lstStyle/>
        <a:p>
          <a:endParaRPr lang="en-US"/>
        </a:p>
      </dgm:t>
    </dgm:pt>
    <dgm:pt modelId="{8683EA66-5248-624B-8494-E1BDF0C81658}" type="sibTrans" cxnId="{08B3057B-2D18-154F-A6C0-0EA0EDB023DE}">
      <dgm:prSet/>
      <dgm:spPr/>
      <dgm:t>
        <a:bodyPr/>
        <a:lstStyle/>
        <a:p>
          <a:endParaRPr lang="en-US"/>
        </a:p>
      </dgm:t>
    </dgm:pt>
    <dgm:pt modelId="{1AA4EB0C-F014-BE4E-9665-36A4F5AD02C0}">
      <dgm:prSet phldrT="[Text]"/>
      <dgm:spPr/>
      <dgm:t>
        <a:bodyPr/>
        <a:lstStyle/>
        <a:p>
          <a:r>
            <a:rPr lang="en-US" dirty="0" smtClean="0"/>
            <a:t>Subtask</a:t>
          </a:r>
          <a:endParaRPr lang="en-US" dirty="0"/>
        </a:p>
      </dgm:t>
    </dgm:pt>
    <dgm:pt modelId="{88FF47A4-6B18-B148-B6DA-92D01C35BC83}" type="parTrans" cxnId="{F936DC03-3B7F-0A45-AE20-6A0799FB4DB6}">
      <dgm:prSet/>
      <dgm:spPr/>
      <dgm:t>
        <a:bodyPr/>
        <a:lstStyle/>
        <a:p>
          <a:endParaRPr lang="en-US"/>
        </a:p>
      </dgm:t>
    </dgm:pt>
    <dgm:pt modelId="{FF0A9556-83DE-384F-8031-1CAEF0FF1440}" type="sibTrans" cxnId="{F936DC03-3B7F-0A45-AE20-6A0799FB4DB6}">
      <dgm:prSet/>
      <dgm:spPr/>
      <dgm:t>
        <a:bodyPr/>
        <a:lstStyle/>
        <a:p>
          <a:endParaRPr lang="en-US"/>
        </a:p>
      </dgm:t>
    </dgm:pt>
    <dgm:pt modelId="{CA62D9DC-5CA4-7D4F-B24E-5857935A8DD6}" type="pres">
      <dgm:prSet presAssocID="{4E18F23C-78C6-4A4F-8F05-5E5D94F0B7F7}" presName="Name0" presStyleCnt="0">
        <dgm:presLayoutVars>
          <dgm:dir/>
          <dgm:animLvl val="lvl"/>
          <dgm:resizeHandles val="exact"/>
        </dgm:presLayoutVars>
      </dgm:prSet>
      <dgm:spPr/>
    </dgm:pt>
    <dgm:pt modelId="{BB684F40-70E3-D240-A373-252E9A097A61}" type="pres">
      <dgm:prSet presAssocID="{4E18F23C-78C6-4A4F-8F05-5E5D94F0B7F7}" presName="dummy" presStyleCnt="0"/>
      <dgm:spPr/>
    </dgm:pt>
    <dgm:pt modelId="{386DC228-65D7-1849-8181-08E50FE4C455}" type="pres">
      <dgm:prSet presAssocID="{4E18F23C-78C6-4A4F-8F05-5E5D94F0B7F7}" presName="linH" presStyleCnt="0"/>
      <dgm:spPr/>
    </dgm:pt>
    <dgm:pt modelId="{09B90B55-1EFD-7D47-BE38-C7367A6ED19B}" type="pres">
      <dgm:prSet presAssocID="{4E18F23C-78C6-4A4F-8F05-5E5D94F0B7F7}" presName="padding1" presStyleCnt="0"/>
      <dgm:spPr/>
    </dgm:pt>
    <dgm:pt modelId="{A9B7ACAF-6B95-F048-9339-4F63BB8C5B95}" type="pres">
      <dgm:prSet presAssocID="{3DE6A9FC-1D5F-B34F-AB40-E0C542CF5E8C}" presName="linV" presStyleCnt="0"/>
      <dgm:spPr/>
    </dgm:pt>
    <dgm:pt modelId="{C95084E2-1604-5A4E-B517-06CCEAF8A296}" type="pres">
      <dgm:prSet presAssocID="{3DE6A9FC-1D5F-B34F-AB40-E0C542CF5E8C}" presName="spVertical1" presStyleCnt="0"/>
      <dgm:spPr/>
    </dgm:pt>
    <dgm:pt modelId="{6B844294-0545-F943-A30D-5A14ECED5551}" type="pres">
      <dgm:prSet presAssocID="{3DE6A9FC-1D5F-B34F-AB40-E0C542CF5E8C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E047DE-150B-AB45-B798-4FCAD7928BCA}" type="pres">
      <dgm:prSet presAssocID="{3DE6A9FC-1D5F-B34F-AB40-E0C542CF5E8C}" presName="spVertical2" presStyleCnt="0"/>
      <dgm:spPr/>
    </dgm:pt>
    <dgm:pt modelId="{59C2B9C9-B55D-2347-A922-F059C300CD29}" type="pres">
      <dgm:prSet presAssocID="{3DE6A9FC-1D5F-B34F-AB40-E0C542CF5E8C}" presName="spVertical3" presStyleCnt="0"/>
      <dgm:spPr/>
    </dgm:pt>
    <dgm:pt modelId="{09651A91-397C-A04A-81DB-B7F963F22661}" type="pres">
      <dgm:prSet presAssocID="{406C6D4C-7D4A-1349-AD60-99CEE832A44D}" presName="space" presStyleCnt="0"/>
      <dgm:spPr/>
    </dgm:pt>
    <dgm:pt modelId="{719470FA-30D4-2341-81E7-123C9D24E228}" type="pres">
      <dgm:prSet presAssocID="{578A812C-2BBB-764A-92A3-06847AD6D088}" presName="linV" presStyleCnt="0"/>
      <dgm:spPr/>
    </dgm:pt>
    <dgm:pt modelId="{4DE422FD-B97A-9541-B50F-3D74F90FBDC8}" type="pres">
      <dgm:prSet presAssocID="{578A812C-2BBB-764A-92A3-06847AD6D088}" presName="spVertical1" presStyleCnt="0"/>
      <dgm:spPr/>
    </dgm:pt>
    <dgm:pt modelId="{4A6F0974-02D1-1646-A594-D8BAB4E1FF27}" type="pres">
      <dgm:prSet presAssocID="{578A812C-2BBB-764A-92A3-06847AD6D088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D2D58-EBC2-8D44-83DB-10EDB9AEA147}" type="pres">
      <dgm:prSet presAssocID="{578A812C-2BBB-764A-92A3-06847AD6D088}" presName="spVertical2" presStyleCnt="0"/>
      <dgm:spPr/>
    </dgm:pt>
    <dgm:pt modelId="{D78A1575-0C2B-154F-B1B1-57EA39338D33}" type="pres">
      <dgm:prSet presAssocID="{578A812C-2BBB-764A-92A3-06847AD6D088}" presName="spVertical3" presStyleCnt="0"/>
      <dgm:spPr/>
    </dgm:pt>
    <dgm:pt modelId="{015CC570-05B2-8845-AEE4-20C557290F0D}" type="pres">
      <dgm:prSet presAssocID="{8683EA66-5248-624B-8494-E1BDF0C81658}" presName="space" presStyleCnt="0"/>
      <dgm:spPr/>
    </dgm:pt>
    <dgm:pt modelId="{83045D97-2FAB-744A-943C-75A95EABC548}" type="pres">
      <dgm:prSet presAssocID="{1AA4EB0C-F014-BE4E-9665-36A4F5AD02C0}" presName="linV" presStyleCnt="0"/>
      <dgm:spPr/>
    </dgm:pt>
    <dgm:pt modelId="{ECF21943-E535-1A43-95D0-21D61A17FA23}" type="pres">
      <dgm:prSet presAssocID="{1AA4EB0C-F014-BE4E-9665-36A4F5AD02C0}" presName="spVertical1" presStyleCnt="0"/>
      <dgm:spPr/>
    </dgm:pt>
    <dgm:pt modelId="{3C1B503F-8C3C-5649-9946-A17F1C45C2E2}" type="pres">
      <dgm:prSet presAssocID="{1AA4EB0C-F014-BE4E-9665-36A4F5AD02C0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244A2-2845-B14E-A857-6E3ED24DD514}" type="pres">
      <dgm:prSet presAssocID="{1AA4EB0C-F014-BE4E-9665-36A4F5AD02C0}" presName="spVertical2" presStyleCnt="0"/>
      <dgm:spPr/>
    </dgm:pt>
    <dgm:pt modelId="{A8FE9BEE-A20F-2B47-9FEB-7213E511FCC3}" type="pres">
      <dgm:prSet presAssocID="{1AA4EB0C-F014-BE4E-9665-36A4F5AD02C0}" presName="spVertical3" presStyleCnt="0"/>
      <dgm:spPr/>
    </dgm:pt>
    <dgm:pt modelId="{7815038A-E36F-124C-BF19-E4761EF423F8}" type="pres">
      <dgm:prSet presAssocID="{4E18F23C-78C6-4A4F-8F05-5E5D94F0B7F7}" presName="padding2" presStyleCnt="0"/>
      <dgm:spPr/>
    </dgm:pt>
    <dgm:pt modelId="{B9527B1F-4BE3-4440-9597-6557EE2436B5}" type="pres">
      <dgm:prSet presAssocID="{4E18F23C-78C6-4A4F-8F05-5E5D94F0B7F7}" presName="negArrow" presStyleCnt="0"/>
      <dgm:spPr/>
    </dgm:pt>
    <dgm:pt modelId="{C09647D3-7771-424E-B9A2-C4C2AA973768}" type="pres">
      <dgm:prSet presAssocID="{4E18F23C-78C6-4A4F-8F05-5E5D94F0B7F7}" presName="backgroundArrow" presStyleLbl="node1" presStyleIdx="0" presStyleCnt="1"/>
      <dgm:spPr/>
    </dgm:pt>
  </dgm:ptLst>
  <dgm:cxnLst>
    <dgm:cxn modelId="{62D0726C-EC70-1043-AE7C-26A40EDF743B}" type="presOf" srcId="{1AA4EB0C-F014-BE4E-9665-36A4F5AD02C0}" destId="{3C1B503F-8C3C-5649-9946-A17F1C45C2E2}" srcOrd="0" destOrd="0" presId="urn:microsoft.com/office/officeart/2005/8/layout/hProcess3"/>
    <dgm:cxn modelId="{125C6D52-71E8-C14B-B56A-2E54020C59E1}" type="presOf" srcId="{578A812C-2BBB-764A-92A3-06847AD6D088}" destId="{4A6F0974-02D1-1646-A594-D8BAB4E1FF27}" srcOrd="0" destOrd="0" presId="urn:microsoft.com/office/officeart/2005/8/layout/hProcess3"/>
    <dgm:cxn modelId="{71086AE4-864E-A946-8BC1-7FB009398636}" srcId="{4E18F23C-78C6-4A4F-8F05-5E5D94F0B7F7}" destId="{3DE6A9FC-1D5F-B34F-AB40-E0C542CF5E8C}" srcOrd="0" destOrd="0" parTransId="{ACF85DE3-22BA-334D-9A7F-F4EE8D7BE40B}" sibTransId="{406C6D4C-7D4A-1349-AD60-99CEE832A44D}"/>
    <dgm:cxn modelId="{F936DC03-3B7F-0A45-AE20-6A0799FB4DB6}" srcId="{4E18F23C-78C6-4A4F-8F05-5E5D94F0B7F7}" destId="{1AA4EB0C-F014-BE4E-9665-36A4F5AD02C0}" srcOrd="2" destOrd="0" parTransId="{88FF47A4-6B18-B148-B6DA-92D01C35BC83}" sibTransId="{FF0A9556-83DE-384F-8031-1CAEF0FF1440}"/>
    <dgm:cxn modelId="{1C5E46B5-3B7E-5D42-B9F8-5405A3FDA993}" type="presOf" srcId="{3DE6A9FC-1D5F-B34F-AB40-E0C542CF5E8C}" destId="{6B844294-0545-F943-A30D-5A14ECED5551}" srcOrd="0" destOrd="0" presId="urn:microsoft.com/office/officeart/2005/8/layout/hProcess3"/>
    <dgm:cxn modelId="{48B1C294-C0B3-4946-98F5-FFB8D6482974}" type="presOf" srcId="{4E18F23C-78C6-4A4F-8F05-5E5D94F0B7F7}" destId="{CA62D9DC-5CA4-7D4F-B24E-5857935A8DD6}" srcOrd="0" destOrd="0" presId="urn:microsoft.com/office/officeart/2005/8/layout/hProcess3"/>
    <dgm:cxn modelId="{08B3057B-2D18-154F-A6C0-0EA0EDB023DE}" srcId="{4E18F23C-78C6-4A4F-8F05-5E5D94F0B7F7}" destId="{578A812C-2BBB-764A-92A3-06847AD6D088}" srcOrd="1" destOrd="0" parTransId="{FF3C20D6-C21D-B943-9863-89E66DB7EE97}" sibTransId="{8683EA66-5248-624B-8494-E1BDF0C81658}"/>
    <dgm:cxn modelId="{80D6226F-B97A-2A41-9799-D7A361BB26DC}" type="presParOf" srcId="{CA62D9DC-5CA4-7D4F-B24E-5857935A8DD6}" destId="{BB684F40-70E3-D240-A373-252E9A097A61}" srcOrd="0" destOrd="0" presId="urn:microsoft.com/office/officeart/2005/8/layout/hProcess3"/>
    <dgm:cxn modelId="{C5263E8E-2C6D-0441-A45D-32DA2B13E4DB}" type="presParOf" srcId="{CA62D9DC-5CA4-7D4F-B24E-5857935A8DD6}" destId="{386DC228-65D7-1849-8181-08E50FE4C455}" srcOrd="1" destOrd="0" presId="urn:microsoft.com/office/officeart/2005/8/layout/hProcess3"/>
    <dgm:cxn modelId="{5F2FCEC7-079B-9840-86DB-83725017636C}" type="presParOf" srcId="{386DC228-65D7-1849-8181-08E50FE4C455}" destId="{09B90B55-1EFD-7D47-BE38-C7367A6ED19B}" srcOrd="0" destOrd="0" presId="urn:microsoft.com/office/officeart/2005/8/layout/hProcess3"/>
    <dgm:cxn modelId="{21FAAE2E-4A40-0444-AA57-E8784ACAF68B}" type="presParOf" srcId="{386DC228-65D7-1849-8181-08E50FE4C455}" destId="{A9B7ACAF-6B95-F048-9339-4F63BB8C5B95}" srcOrd="1" destOrd="0" presId="urn:microsoft.com/office/officeart/2005/8/layout/hProcess3"/>
    <dgm:cxn modelId="{C3D01F45-CC27-9E4E-8E18-52259A7B3D54}" type="presParOf" srcId="{A9B7ACAF-6B95-F048-9339-4F63BB8C5B95}" destId="{C95084E2-1604-5A4E-B517-06CCEAF8A296}" srcOrd="0" destOrd="0" presId="urn:microsoft.com/office/officeart/2005/8/layout/hProcess3"/>
    <dgm:cxn modelId="{75A2E111-4D08-2F42-BDF6-4F2C5E82A1B5}" type="presParOf" srcId="{A9B7ACAF-6B95-F048-9339-4F63BB8C5B95}" destId="{6B844294-0545-F943-A30D-5A14ECED5551}" srcOrd="1" destOrd="0" presId="urn:microsoft.com/office/officeart/2005/8/layout/hProcess3"/>
    <dgm:cxn modelId="{2793ED93-F824-9A4B-A7C3-EE88D83C60DB}" type="presParOf" srcId="{A9B7ACAF-6B95-F048-9339-4F63BB8C5B95}" destId="{F0E047DE-150B-AB45-B798-4FCAD7928BCA}" srcOrd="2" destOrd="0" presId="urn:microsoft.com/office/officeart/2005/8/layout/hProcess3"/>
    <dgm:cxn modelId="{CE4B1C08-4545-7742-963E-6F54FBD3B19D}" type="presParOf" srcId="{A9B7ACAF-6B95-F048-9339-4F63BB8C5B95}" destId="{59C2B9C9-B55D-2347-A922-F059C300CD29}" srcOrd="3" destOrd="0" presId="urn:microsoft.com/office/officeart/2005/8/layout/hProcess3"/>
    <dgm:cxn modelId="{83B4BE5B-DD46-B34A-A7DD-02FD11128CC2}" type="presParOf" srcId="{386DC228-65D7-1849-8181-08E50FE4C455}" destId="{09651A91-397C-A04A-81DB-B7F963F22661}" srcOrd="2" destOrd="0" presId="urn:microsoft.com/office/officeart/2005/8/layout/hProcess3"/>
    <dgm:cxn modelId="{0693FE52-9D38-284D-8E89-3E0AFF29F4B1}" type="presParOf" srcId="{386DC228-65D7-1849-8181-08E50FE4C455}" destId="{719470FA-30D4-2341-81E7-123C9D24E228}" srcOrd="3" destOrd="0" presId="urn:microsoft.com/office/officeart/2005/8/layout/hProcess3"/>
    <dgm:cxn modelId="{77EB7B73-7629-F849-89EA-20D1529A0FAB}" type="presParOf" srcId="{719470FA-30D4-2341-81E7-123C9D24E228}" destId="{4DE422FD-B97A-9541-B50F-3D74F90FBDC8}" srcOrd="0" destOrd="0" presId="urn:microsoft.com/office/officeart/2005/8/layout/hProcess3"/>
    <dgm:cxn modelId="{63EA637C-7880-E643-8625-8FD5236A9BE7}" type="presParOf" srcId="{719470FA-30D4-2341-81E7-123C9D24E228}" destId="{4A6F0974-02D1-1646-A594-D8BAB4E1FF27}" srcOrd="1" destOrd="0" presId="urn:microsoft.com/office/officeart/2005/8/layout/hProcess3"/>
    <dgm:cxn modelId="{FAD2F9AD-B399-434F-9516-8EF86F7B5A56}" type="presParOf" srcId="{719470FA-30D4-2341-81E7-123C9D24E228}" destId="{518D2D58-EBC2-8D44-83DB-10EDB9AEA147}" srcOrd="2" destOrd="0" presId="urn:microsoft.com/office/officeart/2005/8/layout/hProcess3"/>
    <dgm:cxn modelId="{8132BC41-D0EF-F24D-8958-C6786242633A}" type="presParOf" srcId="{719470FA-30D4-2341-81E7-123C9D24E228}" destId="{D78A1575-0C2B-154F-B1B1-57EA39338D33}" srcOrd="3" destOrd="0" presId="urn:microsoft.com/office/officeart/2005/8/layout/hProcess3"/>
    <dgm:cxn modelId="{0649667D-F09A-B641-839F-06E23DBB07C9}" type="presParOf" srcId="{386DC228-65D7-1849-8181-08E50FE4C455}" destId="{015CC570-05B2-8845-AEE4-20C557290F0D}" srcOrd="4" destOrd="0" presId="urn:microsoft.com/office/officeart/2005/8/layout/hProcess3"/>
    <dgm:cxn modelId="{F0860E92-C5CB-C044-AE56-5829128CCDE5}" type="presParOf" srcId="{386DC228-65D7-1849-8181-08E50FE4C455}" destId="{83045D97-2FAB-744A-943C-75A95EABC548}" srcOrd="5" destOrd="0" presId="urn:microsoft.com/office/officeart/2005/8/layout/hProcess3"/>
    <dgm:cxn modelId="{70A7B9BE-B5E9-D348-8397-EA96BD66F405}" type="presParOf" srcId="{83045D97-2FAB-744A-943C-75A95EABC548}" destId="{ECF21943-E535-1A43-95D0-21D61A17FA23}" srcOrd="0" destOrd="0" presId="urn:microsoft.com/office/officeart/2005/8/layout/hProcess3"/>
    <dgm:cxn modelId="{73105F90-9393-B642-8A12-F6783973D6FD}" type="presParOf" srcId="{83045D97-2FAB-744A-943C-75A95EABC548}" destId="{3C1B503F-8C3C-5649-9946-A17F1C45C2E2}" srcOrd="1" destOrd="0" presId="urn:microsoft.com/office/officeart/2005/8/layout/hProcess3"/>
    <dgm:cxn modelId="{96078125-9FEB-C54D-B31B-E5A59B134FA3}" type="presParOf" srcId="{83045D97-2FAB-744A-943C-75A95EABC548}" destId="{9F3244A2-2845-B14E-A857-6E3ED24DD514}" srcOrd="2" destOrd="0" presId="urn:microsoft.com/office/officeart/2005/8/layout/hProcess3"/>
    <dgm:cxn modelId="{B459196A-F980-1C41-BEA9-7DFFFDD0074C}" type="presParOf" srcId="{83045D97-2FAB-744A-943C-75A95EABC548}" destId="{A8FE9BEE-A20F-2B47-9FEB-7213E511FCC3}" srcOrd="3" destOrd="0" presId="urn:microsoft.com/office/officeart/2005/8/layout/hProcess3"/>
    <dgm:cxn modelId="{C891DBDB-D81F-514B-AA58-D799D4508CE7}" type="presParOf" srcId="{386DC228-65D7-1849-8181-08E50FE4C455}" destId="{7815038A-E36F-124C-BF19-E4761EF423F8}" srcOrd="6" destOrd="0" presId="urn:microsoft.com/office/officeart/2005/8/layout/hProcess3"/>
    <dgm:cxn modelId="{DDD1AEA9-EE68-1044-A0A9-EDA18257BF04}" type="presParOf" srcId="{386DC228-65D7-1849-8181-08E50FE4C455}" destId="{B9527B1F-4BE3-4440-9597-6557EE2436B5}" srcOrd="7" destOrd="0" presId="urn:microsoft.com/office/officeart/2005/8/layout/hProcess3"/>
    <dgm:cxn modelId="{E25FFBA7-AE02-2445-BD32-37491A2555D1}" type="presParOf" srcId="{386DC228-65D7-1849-8181-08E50FE4C455}" destId="{C09647D3-7771-424E-B9A2-C4C2AA973768}" srcOrd="8" destOrd="0" presId="urn:microsoft.com/office/officeart/2005/8/layout/hProcess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876A1B-1E36-1C4B-82D4-A72BA12CADB8}" type="doc">
      <dgm:prSet loTypeId="urn:microsoft.com/office/officeart/2005/8/layout/hProcess7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6B8302-C0DB-144E-BE5B-75B502112A74}">
      <dgm:prSet phldrT="[Text]" phldr="1"/>
      <dgm:spPr/>
      <dgm:t>
        <a:bodyPr/>
        <a:lstStyle/>
        <a:p>
          <a:endParaRPr lang="en-US"/>
        </a:p>
      </dgm:t>
    </dgm:pt>
    <dgm:pt modelId="{79F7D1D7-00F7-0046-924A-59E8A100C599}" type="parTrans" cxnId="{807A12FE-9577-554F-BD4A-DB9B444B4512}">
      <dgm:prSet/>
      <dgm:spPr/>
      <dgm:t>
        <a:bodyPr/>
        <a:lstStyle/>
        <a:p>
          <a:endParaRPr lang="en-US"/>
        </a:p>
      </dgm:t>
    </dgm:pt>
    <dgm:pt modelId="{7B80C20B-7346-3E42-A1A9-E06509E99CC5}" type="sibTrans" cxnId="{807A12FE-9577-554F-BD4A-DB9B444B4512}">
      <dgm:prSet/>
      <dgm:spPr/>
      <dgm:t>
        <a:bodyPr/>
        <a:lstStyle/>
        <a:p>
          <a:endParaRPr lang="en-US"/>
        </a:p>
      </dgm:t>
    </dgm:pt>
    <dgm:pt modelId="{92EEA8EB-9990-EE47-8E31-0FE6E3DCEB10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Set project</a:t>
          </a:r>
          <a:endParaRPr lang="en-US" sz="2000" dirty="0">
            <a:solidFill>
              <a:schemeClr val="tx1"/>
            </a:solidFill>
          </a:endParaRPr>
        </a:p>
      </dgm:t>
    </dgm:pt>
    <dgm:pt modelId="{F5601BB0-BF4B-2541-90AE-60D67F8ECDC9}" type="parTrans" cxnId="{FBC56963-E9A7-154A-932E-257E2245B250}">
      <dgm:prSet/>
      <dgm:spPr/>
      <dgm:t>
        <a:bodyPr/>
        <a:lstStyle/>
        <a:p>
          <a:endParaRPr lang="en-US"/>
        </a:p>
      </dgm:t>
    </dgm:pt>
    <dgm:pt modelId="{CA35E5C5-2B23-8140-A521-14805A344180}" type="sibTrans" cxnId="{FBC56963-E9A7-154A-932E-257E2245B250}">
      <dgm:prSet/>
      <dgm:spPr/>
      <dgm:t>
        <a:bodyPr/>
        <a:lstStyle/>
        <a:p>
          <a:endParaRPr lang="en-US"/>
        </a:p>
      </dgm:t>
    </dgm:pt>
    <dgm:pt modelId="{D82DC712-41B8-4A4D-BF10-55403EDDC570}">
      <dgm:prSet phldrT="[Text]" phldr="1"/>
      <dgm:spPr/>
      <dgm:t>
        <a:bodyPr/>
        <a:lstStyle/>
        <a:p>
          <a:endParaRPr lang="en-US"/>
        </a:p>
      </dgm:t>
    </dgm:pt>
    <dgm:pt modelId="{A0EBC53B-AC93-1246-9566-2BEEB381A504}" type="parTrans" cxnId="{966A7162-E8AD-874B-BA72-4B98DAF86675}">
      <dgm:prSet/>
      <dgm:spPr/>
      <dgm:t>
        <a:bodyPr/>
        <a:lstStyle/>
        <a:p>
          <a:endParaRPr lang="en-US"/>
        </a:p>
      </dgm:t>
    </dgm:pt>
    <dgm:pt modelId="{4545062C-2825-3744-BE1F-05E0EEF6E692}" type="sibTrans" cxnId="{966A7162-E8AD-874B-BA72-4B98DAF86675}">
      <dgm:prSet/>
      <dgm:spPr/>
      <dgm:t>
        <a:bodyPr/>
        <a:lstStyle/>
        <a:p>
          <a:endParaRPr lang="en-US"/>
        </a:p>
      </dgm:t>
    </dgm:pt>
    <dgm:pt modelId="{80B59BEB-99E7-6248-8DF9-49C93308BCF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Brainstorm with the students</a:t>
          </a:r>
          <a:endParaRPr lang="en-US" sz="2000" dirty="0">
            <a:solidFill>
              <a:schemeClr val="tx1"/>
            </a:solidFill>
          </a:endParaRPr>
        </a:p>
      </dgm:t>
    </dgm:pt>
    <dgm:pt modelId="{EAD1383D-FF48-C94F-B375-20C3F39733CF}" type="parTrans" cxnId="{856322ED-A2C6-F847-BA12-2FECD9655892}">
      <dgm:prSet/>
      <dgm:spPr/>
      <dgm:t>
        <a:bodyPr/>
        <a:lstStyle/>
        <a:p>
          <a:endParaRPr lang="en-US"/>
        </a:p>
      </dgm:t>
    </dgm:pt>
    <dgm:pt modelId="{372D8BA2-5E86-BE4D-8BAD-921B480A2D9A}" type="sibTrans" cxnId="{856322ED-A2C6-F847-BA12-2FECD9655892}">
      <dgm:prSet/>
      <dgm:spPr/>
      <dgm:t>
        <a:bodyPr/>
        <a:lstStyle/>
        <a:p>
          <a:endParaRPr lang="en-US"/>
        </a:p>
      </dgm:t>
    </dgm:pt>
    <dgm:pt modelId="{E1849C4C-F05B-274E-804E-6149CDA1073A}">
      <dgm:prSet phldrT="[Text]"/>
      <dgm:spPr/>
      <dgm:t>
        <a:bodyPr/>
        <a:lstStyle/>
        <a:p>
          <a:endParaRPr lang="en-US" dirty="0"/>
        </a:p>
      </dgm:t>
    </dgm:pt>
    <dgm:pt modelId="{E4F6FD4B-AC82-CB4C-A44C-A6DF5597CF71}" type="parTrans" cxnId="{EF45EBFC-B1D3-424B-9C67-9E95A112B241}">
      <dgm:prSet/>
      <dgm:spPr/>
      <dgm:t>
        <a:bodyPr/>
        <a:lstStyle/>
        <a:p>
          <a:endParaRPr lang="en-US"/>
        </a:p>
      </dgm:t>
    </dgm:pt>
    <dgm:pt modelId="{360F146A-4ACA-7B4D-8392-9C862ACCF018}" type="sibTrans" cxnId="{EF45EBFC-B1D3-424B-9C67-9E95A112B241}">
      <dgm:prSet/>
      <dgm:spPr/>
      <dgm:t>
        <a:bodyPr/>
        <a:lstStyle/>
        <a:p>
          <a:endParaRPr lang="en-US"/>
        </a:p>
      </dgm:t>
    </dgm:pt>
    <dgm:pt modelId="{DBF91E43-0C09-C14A-8D73-A7D4C0134825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Create manage-</a:t>
          </a:r>
          <a:r>
            <a:rPr lang="en-US" sz="2000" dirty="0" err="1" smtClean="0">
              <a:solidFill>
                <a:schemeClr val="tx1"/>
              </a:solidFill>
            </a:rPr>
            <a:t>ment</a:t>
          </a:r>
          <a:r>
            <a:rPr lang="en-US" sz="2000" dirty="0" smtClean="0">
              <a:solidFill>
                <a:schemeClr val="tx1"/>
              </a:solidFill>
            </a:rPr>
            <a:t> plan and calendars</a:t>
          </a:r>
          <a:endParaRPr lang="en-US" sz="2000" dirty="0">
            <a:solidFill>
              <a:schemeClr val="tx1"/>
            </a:solidFill>
          </a:endParaRPr>
        </a:p>
      </dgm:t>
    </dgm:pt>
    <dgm:pt modelId="{4F076F7A-B4D9-D740-9926-B2F5B9B61ED1}" type="parTrans" cxnId="{E14A1A4B-39EA-3647-9BA9-0CCCCC6D2036}">
      <dgm:prSet/>
      <dgm:spPr/>
      <dgm:t>
        <a:bodyPr/>
        <a:lstStyle/>
        <a:p>
          <a:endParaRPr lang="en-US"/>
        </a:p>
      </dgm:t>
    </dgm:pt>
    <dgm:pt modelId="{921F4055-B81C-594F-B602-E84B3E4F5F63}" type="sibTrans" cxnId="{E14A1A4B-39EA-3647-9BA9-0CCCCC6D2036}">
      <dgm:prSet/>
      <dgm:spPr/>
      <dgm:t>
        <a:bodyPr/>
        <a:lstStyle/>
        <a:p>
          <a:endParaRPr lang="en-US"/>
        </a:p>
      </dgm:t>
    </dgm:pt>
    <dgm:pt modelId="{0AB397DE-525F-F646-9288-48E9BCBBE8A8}" type="pres">
      <dgm:prSet presAssocID="{9B876A1B-1E36-1C4B-82D4-A72BA12CAD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B766FA-1FD4-AA41-8CAA-42B5D8DEF468}" type="pres">
      <dgm:prSet presAssocID="{4F6B8302-C0DB-144E-BE5B-75B502112A74}" presName="compositeNode" presStyleCnt="0">
        <dgm:presLayoutVars>
          <dgm:bulletEnabled val="1"/>
        </dgm:presLayoutVars>
      </dgm:prSet>
      <dgm:spPr/>
    </dgm:pt>
    <dgm:pt modelId="{E48B41FC-2716-A04F-A3AF-B101A863FF35}" type="pres">
      <dgm:prSet presAssocID="{4F6B8302-C0DB-144E-BE5B-75B502112A74}" presName="bgRect" presStyleLbl="node1" presStyleIdx="0" presStyleCnt="3" custScaleX="279922" custScaleY="116210" custLinFactNeighborX="-45" custLinFactNeighborY="8800"/>
      <dgm:spPr/>
      <dgm:t>
        <a:bodyPr/>
        <a:lstStyle/>
        <a:p>
          <a:endParaRPr lang="en-US"/>
        </a:p>
      </dgm:t>
    </dgm:pt>
    <dgm:pt modelId="{936C60AC-6610-5C44-9A4F-131096D2BED5}" type="pres">
      <dgm:prSet presAssocID="{4F6B8302-C0DB-144E-BE5B-75B502112A74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D6627-88DB-794E-81FC-BDE25E739619}" type="pres">
      <dgm:prSet presAssocID="{4F6B8302-C0DB-144E-BE5B-75B502112A74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C5013-D712-304C-8FA2-00FC7FD3DD2D}" type="pres">
      <dgm:prSet presAssocID="{7B80C20B-7346-3E42-A1A9-E06509E99CC5}" presName="hSp" presStyleCnt="0"/>
      <dgm:spPr/>
    </dgm:pt>
    <dgm:pt modelId="{1BA19581-E2AB-BB4C-9939-4DE70792041F}" type="pres">
      <dgm:prSet presAssocID="{7B80C20B-7346-3E42-A1A9-E06509E99CC5}" presName="vProcSp" presStyleCnt="0"/>
      <dgm:spPr/>
    </dgm:pt>
    <dgm:pt modelId="{F9C68404-346A-504A-BF32-2B6FCFF33FA5}" type="pres">
      <dgm:prSet presAssocID="{7B80C20B-7346-3E42-A1A9-E06509E99CC5}" presName="vSp1" presStyleCnt="0"/>
      <dgm:spPr/>
    </dgm:pt>
    <dgm:pt modelId="{6FFE540D-EDD1-184B-8B22-F1D3D73CAD21}" type="pres">
      <dgm:prSet presAssocID="{7B80C20B-7346-3E42-A1A9-E06509E99CC5}" presName="simulatedConn" presStyleLbl="solidFgAcc1" presStyleIdx="0" presStyleCnt="2"/>
      <dgm:spPr/>
    </dgm:pt>
    <dgm:pt modelId="{694876FB-A0F2-0449-B932-F88BA7F07B56}" type="pres">
      <dgm:prSet presAssocID="{7B80C20B-7346-3E42-A1A9-E06509E99CC5}" presName="vSp2" presStyleCnt="0"/>
      <dgm:spPr/>
    </dgm:pt>
    <dgm:pt modelId="{E3647366-2474-824A-8D66-CD008705E453}" type="pres">
      <dgm:prSet presAssocID="{7B80C20B-7346-3E42-A1A9-E06509E99CC5}" presName="sibTrans" presStyleCnt="0"/>
      <dgm:spPr/>
    </dgm:pt>
    <dgm:pt modelId="{51778F43-5A31-624C-9839-3E326BE2E76F}" type="pres">
      <dgm:prSet presAssocID="{D82DC712-41B8-4A4D-BF10-55403EDDC570}" presName="compositeNode" presStyleCnt="0">
        <dgm:presLayoutVars>
          <dgm:bulletEnabled val="1"/>
        </dgm:presLayoutVars>
      </dgm:prSet>
      <dgm:spPr/>
    </dgm:pt>
    <dgm:pt modelId="{04D5FD4E-5A49-0342-A21B-A910B508EB5D}" type="pres">
      <dgm:prSet presAssocID="{D82DC712-41B8-4A4D-BF10-55403EDDC570}" presName="bgRect" presStyleLbl="node1" presStyleIdx="1" presStyleCnt="3" custScaleX="315396" custScaleY="162641" custLinFactNeighborX="-20740" custLinFactNeighborY="-34600"/>
      <dgm:spPr/>
      <dgm:t>
        <a:bodyPr/>
        <a:lstStyle/>
        <a:p>
          <a:endParaRPr lang="en-US"/>
        </a:p>
      </dgm:t>
    </dgm:pt>
    <dgm:pt modelId="{4C421DD9-8FF2-964D-BB70-4B3E58CE0784}" type="pres">
      <dgm:prSet presAssocID="{D82DC712-41B8-4A4D-BF10-55403EDDC570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1BCA66-67D6-7F4B-A758-CBC2AC291C61}" type="pres">
      <dgm:prSet presAssocID="{D82DC712-41B8-4A4D-BF10-55403EDDC570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DE13E-BEC6-3E49-871D-A286C32D168E}" type="pres">
      <dgm:prSet presAssocID="{4545062C-2825-3744-BE1F-05E0EEF6E692}" presName="hSp" presStyleCnt="0"/>
      <dgm:spPr/>
    </dgm:pt>
    <dgm:pt modelId="{D34090E4-095B-AE41-82FD-58877E3FCDA0}" type="pres">
      <dgm:prSet presAssocID="{4545062C-2825-3744-BE1F-05E0EEF6E692}" presName="vProcSp" presStyleCnt="0"/>
      <dgm:spPr/>
    </dgm:pt>
    <dgm:pt modelId="{A607929B-0CEA-1D46-B628-99E161947FC4}" type="pres">
      <dgm:prSet presAssocID="{4545062C-2825-3744-BE1F-05E0EEF6E692}" presName="vSp1" presStyleCnt="0"/>
      <dgm:spPr/>
    </dgm:pt>
    <dgm:pt modelId="{7C2A2152-DC47-D84F-BBCD-062DE14FBB3F}" type="pres">
      <dgm:prSet presAssocID="{4545062C-2825-3744-BE1F-05E0EEF6E692}" presName="simulatedConn" presStyleLbl="solidFgAcc1" presStyleIdx="1" presStyleCnt="2" custLinFactX="100000" custLinFactY="-5887" custLinFactNeighborX="118971" custLinFactNeighborY="-100000"/>
      <dgm:spPr/>
    </dgm:pt>
    <dgm:pt modelId="{6C90BA6E-A318-7C41-A2F8-6519EA826A8B}" type="pres">
      <dgm:prSet presAssocID="{4545062C-2825-3744-BE1F-05E0EEF6E692}" presName="vSp2" presStyleCnt="0"/>
      <dgm:spPr/>
    </dgm:pt>
    <dgm:pt modelId="{A4CF3D08-5520-834D-8323-AF7E0060E81F}" type="pres">
      <dgm:prSet presAssocID="{4545062C-2825-3744-BE1F-05E0EEF6E692}" presName="sibTrans" presStyleCnt="0"/>
      <dgm:spPr/>
    </dgm:pt>
    <dgm:pt modelId="{A5AF6ED6-BCBD-AE43-B3F5-9C2BD13FC92B}" type="pres">
      <dgm:prSet presAssocID="{E1849C4C-F05B-274E-804E-6149CDA1073A}" presName="compositeNode" presStyleCnt="0">
        <dgm:presLayoutVars>
          <dgm:bulletEnabled val="1"/>
        </dgm:presLayoutVars>
      </dgm:prSet>
      <dgm:spPr/>
    </dgm:pt>
    <dgm:pt modelId="{F2A9E481-4DA6-EA45-8DF0-2519F6B9F87D}" type="pres">
      <dgm:prSet presAssocID="{E1849C4C-F05B-274E-804E-6149CDA1073A}" presName="bgRect" presStyleLbl="node1" presStyleIdx="2" presStyleCnt="3" custScaleX="263775" custScaleY="491767" custLinFactNeighborX="393" custLinFactNeighborY="1821"/>
      <dgm:spPr/>
      <dgm:t>
        <a:bodyPr/>
        <a:lstStyle/>
        <a:p>
          <a:endParaRPr lang="en-US"/>
        </a:p>
      </dgm:t>
    </dgm:pt>
    <dgm:pt modelId="{46712E5A-9B8A-BB42-8717-2FDE3DBA1979}" type="pres">
      <dgm:prSet presAssocID="{E1849C4C-F05B-274E-804E-6149CDA1073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1B200-4D74-0C45-968E-0487951775F6}" type="pres">
      <dgm:prSet presAssocID="{E1849C4C-F05B-274E-804E-6149CDA1073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805D4F-A12D-7C40-BE1A-6A513E40351B}" type="presOf" srcId="{4F6B8302-C0DB-144E-BE5B-75B502112A74}" destId="{936C60AC-6610-5C44-9A4F-131096D2BED5}" srcOrd="1" destOrd="0" presId="urn:microsoft.com/office/officeart/2005/8/layout/hProcess7"/>
    <dgm:cxn modelId="{DC00C235-6B7E-DC48-A2D8-D6B05B81E7CD}" type="presOf" srcId="{DBF91E43-0C09-C14A-8D73-A7D4C0134825}" destId="{A191B200-4D74-0C45-968E-0487951775F6}" srcOrd="0" destOrd="0" presId="urn:microsoft.com/office/officeart/2005/8/layout/hProcess7"/>
    <dgm:cxn modelId="{8564D87F-EE28-2E4E-A727-2F569CDA0725}" type="presOf" srcId="{4F6B8302-C0DB-144E-BE5B-75B502112A74}" destId="{E48B41FC-2716-A04F-A3AF-B101A863FF35}" srcOrd="0" destOrd="0" presId="urn:microsoft.com/office/officeart/2005/8/layout/hProcess7"/>
    <dgm:cxn modelId="{E14A1A4B-39EA-3647-9BA9-0CCCCC6D2036}" srcId="{E1849C4C-F05B-274E-804E-6149CDA1073A}" destId="{DBF91E43-0C09-C14A-8D73-A7D4C0134825}" srcOrd="0" destOrd="0" parTransId="{4F076F7A-B4D9-D740-9926-B2F5B9B61ED1}" sibTransId="{921F4055-B81C-594F-B602-E84B3E4F5F63}"/>
    <dgm:cxn modelId="{807A12FE-9577-554F-BD4A-DB9B444B4512}" srcId="{9B876A1B-1E36-1C4B-82D4-A72BA12CADB8}" destId="{4F6B8302-C0DB-144E-BE5B-75B502112A74}" srcOrd="0" destOrd="0" parTransId="{79F7D1D7-00F7-0046-924A-59E8A100C599}" sibTransId="{7B80C20B-7346-3E42-A1A9-E06509E99CC5}"/>
    <dgm:cxn modelId="{EF45EBFC-B1D3-424B-9C67-9E95A112B241}" srcId="{9B876A1B-1E36-1C4B-82D4-A72BA12CADB8}" destId="{E1849C4C-F05B-274E-804E-6149CDA1073A}" srcOrd="2" destOrd="0" parTransId="{E4F6FD4B-AC82-CB4C-A44C-A6DF5597CF71}" sibTransId="{360F146A-4ACA-7B4D-8392-9C862ACCF018}"/>
    <dgm:cxn modelId="{41F8E326-3712-144C-9ACB-2A6345536119}" type="presOf" srcId="{92EEA8EB-9990-EE47-8E31-0FE6E3DCEB10}" destId="{649D6627-88DB-794E-81FC-BDE25E739619}" srcOrd="0" destOrd="0" presId="urn:microsoft.com/office/officeart/2005/8/layout/hProcess7"/>
    <dgm:cxn modelId="{C0EAD48B-0CDC-CA49-AC65-0DAE43989BC9}" type="presOf" srcId="{9B876A1B-1E36-1C4B-82D4-A72BA12CADB8}" destId="{0AB397DE-525F-F646-9288-48E9BCBBE8A8}" srcOrd="0" destOrd="0" presId="urn:microsoft.com/office/officeart/2005/8/layout/hProcess7"/>
    <dgm:cxn modelId="{CBB25AA9-1482-7D41-9454-0B987349DD07}" type="presOf" srcId="{D82DC712-41B8-4A4D-BF10-55403EDDC570}" destId="{4C421DD9-8FF2-964D-BB70-4B3E58CE0784}" srcOrd="1" destOrd="0" presId="urn:microsoft.com/office/officeart/2005/8/layout/hProcess7"/>
    <dgm:cxn modelId="{966A7162-E8AD-874B-BA72-4B98DAF86675}" srcId="{9B876A1B-1E36-1C4B-82D4-A72BA12CADB8}" destId="{D82DC712-41B8-4A4D-BF10-55403EDDC570}" srcOrd="1" destOrd="0" parTransId="{A0EBC53B-AC93-1246-9566-2BEEB381A504}" sibTransId="{4545062C-2825-3744-BE1F-05E0EEF6E692}"/>
    <dgm:cxn modelId="{856322ED-A2C6-F847-BA12-2FECD9655892}" srcId="{D82DC712-41B8-4A4D-BF10-55403EDDC570}" destId="{80B59BEB-99E7-6248-8DF9-49C93308BCF2}" srcOrd="0" destOrd="0" parTransId="{EAD1383D-FF48-C94F-B375-20C3F39733CF}" sibTransId="{372D8BA2-5E86-BE4D-8BAD-921B480A2D9A}"/>
    <dgm:cxn modelId="{99EE28E0-4099-3B44-985E-BEC28C86D422}" type="presOf" srcId="{80B59BEB-99E7-6248-8DF9-49C93308BCF2}" destId="{111BCA66-67D6-7F4B-A758-CBC2AC291C61}" srcOrd="0" destOrd="0" presId="urn:microsoft.com/office/officeart/2005/8/layout/hProcess7"/>
    <dgm:cxn modelId="{0E6B97DF-0295-754F-BF53-B890E5B507F8}" type="presOf" srcId="{E1849C4C-F05B-274E-804E-6149CDA1073A}" destId="{46712E5A-9B8A-BB42-8717-2FDE3DBA1979}" srcOrd="1" destOrd="0" presId="urn:microsoft.com/office/officeart/2005/8/layout/hProcess7"/>
    <dgm:cxn modelId="{4F977D6A-1B50-F044-8308-55C3AA934EAE}" type="presOf" srcId="{D82DC712-41B8-4A4D-BF10-55403EDDC570}" destId="{04D5FD4E-5A49-0342-A21B-A910B508EB5D}" srcOrd="0" destOrd="0" presId="urn:microsoft.com/office/officeart/2005/8/layout/hProcess7"/>
    <dgm:cxn modelId="{FBC56963-E9A7-154A-932E-257E2245B250}" srcId="{4F6B8302-C0DB-144E-BE5B-75B502112A74}" destId="{92EEA8EB-9990-EE47-8E31-0FE6E3DCEB10}" srcOrd="0" destOrd="0" parTransId="{F5601BB0-BF4B-2541-90AE-60D67F8ECDC9}" sibTransId="{CA35E5C5-2B23-8140-A521-14805A344180}"/>
    <dgm:cxn modelId="{85120D24-C2F1-BE48-A2E0-2083425474B6}" type="presOf" srcId="{E1849C4C-F05B-274E-804E-6149CDA1073A}" destId="{F2A9E481-4DA6-EA45-8DF0-2519F6B9F87D}" srcOrd="0" destOrd="0" presId="urn:microsoft.com/office/officeart/2005/8/layout/hProcess7"/>
    <dgm:cxn modelId="{B48DC484-F5F1-5B41-91BA-AA548899EF7F}" type="presParOf" srcId="{0AB397DE-525F-F646-9288-48E9BCBBE8A8}" destId="{AAB766FA-1FD4-AA41-8CAA-42B5D8DEF468}" srcOrd="0" destOrd="0" presId="urn:microsoft.com/office/officeart/2005/8/layout/hProcess7"/>
    <dgm:cxn modelId="{A8DEE714-21CD-264D-AF49-0D70312D19C4}" type="presParOf" srcId="{AAB766FA-1FD4-AA41-8CAA-42B5D8DEF468}" destId="{E48B41FC-2716-A04F-A3AF-B101A863FF35}" srcOrd="0" destOrd="0" presId="urn:microsoft.com/office/officeart/2005/8/layout/hProcess7"/>
    <dgm:cxn modelId="{10F8B137-A89D-FA46-8B5F-D8D384D6E9A4}" type="presParOf" srcId="{AAB766FA-1FD4-AA41-8CAA-42B5D8DEF468}" destId="{936C60AC-6610-5C44-9A4F-131096D2BED5}" srcOrd="1" destOrd="0" presId="urn:microsoft.com/office/officeart/2005/8/layout/hProcess7"/>
    <dgm:cxn modelId="{49D2B150-C3DF-6A4A-A1DE-184063982153}" type="presParOf" srcId="{AAB766FA-1FD4-AA41-8CAA-42B5D8DEF468}" destId="{649D6627-88DB-794E-81FC-BDE25E739619}" srcOrd="2" destOrd="0" presId="urn:microsoft.com/office/officeart/2005/8/layout/hProcess7"/>
    <dgm:cxn modelId="{35498F19-7B01-B24A-A878-C9D39C00C296}" type="presParOf" srcId="{0AB397DE-525F-F646-9288-48E9BCBBE8A8}" destId="{BF9C5013-D712-304C-8FA2-00FC7FD3DD2D}" srcOrd="1" destOrd="0" presId="urn:microsoft.com/office/officeart/2005/8/layout/hProcess7"/>
    <dgm:cxn modelId="{1C6273E0-84A5-1F4A-AAF5-5297C69EFC84}" type="presParOf" srcId="{0AB397DE-525F-F646-9288-48E9BCBBE8A8}" destId="{1BA19581-E2AB-BB4C-9939-4DE70792041F}" srcOrd="2" destOrd="0" presId="urn:microsoft.com/office/officeart/2005/8/layout/hProcess7"/>
    <dgm:cxn modelId="{70E7B56C-05D5-EE4E-9B1E-1BA9C1968AB6}" type="presParOf" srcId="{1BA19581-E2AB-BB4C-9939-4DE70792041F}" destId="{F9C68404-346A-504A-BF32-2B6FCFF33FA5}" srcOrd="0" destOrd="0" presId="urn:microsoft.com/office/officeart/2005/8/layout/hProcess7"/>
    <dgm:cxn modelId="{401F3E54-F0D5-5D45-91C5-5B63B501BEAF}" type="presParOf" srcId="{1BA19581-E2AB-BB4C-9939-4DE70792041F}" destId="{6FFE540D-EDD1-184B-8B22-F1D3D73CAD21}" srcOrd="1" destOrd="0" presId="urn:microsoft.com/office/officeart/2005/8/layout/hProcess7"/>
    <dgm:cxn modelId="{4564AB6F-7A5A-1F44-9C71-E62EFCD98418}" type="presParOf" srcId="{1BA19581-E2AB-BB4C-9939-4DE70792041F}" destId="{694876FB-A0F2-0449-B932-F88BA7F07B56}" srcOrd="2" destOrd="0" presId="urn:microsoft.com/office/officeart/2005/8/layout/hProcess7"/>
    <dgm:cxn modelId="{A963DE62-AAAD-674D-8427-42DFD310524C}" type="presParOf" srcId="{0AB397DE-525F-F646-9288-48E9BCBBE8A8}" destId="{E3647366-2474-824A-8D66-CD008705E453}" srcOrd="3" destOrd="0" presId="urn:microsoft.com/office/officeart/2005/8/layout/hProcess7"/>
    <dgm:cxn modelId="{F3C93C36-6BA3-A440-81ED-DE8EB033F1A6}" type="presParOf" srcId="{0AB397DE-525F-F646-9288-48E9BCBBE8A8}" destId="{51778F43-5A31-624C-9839-3E326BE2E76F}" srcOrd="4" destOrd="0" presId="urn:microsoft.com/office/officeart/2005/8/layout/hProcess7"/>
    <dgm:cxn modelId="{542B3991-C384-EE4D-8D7A-03D6826D7BF0}" type="presParOf" srcId="{51778F43-5A31-624C-9839-3E326BE2E76F}" destId="{04D5FD4E-5A49-0342-A21B-A910B508EB5D}" srcOrd="0" destOrd="0" presId="urn:microsoft.com/office/officeart/2005/8/layout/hProcess7"/>
    <dgm:cxn modelId="{B9797A59-0632-0B4D-B4F0-D89E526EFA97}" type="presParOf" srcId="{51778F43-5A31-624C-9839-3E326BE2E76F}" destId="{4C421DD9-8FF2-964D-BB70-4B3E58CE0784}" srcOrd="1" destOrd="0" presId="urn:microsoft.com/office/officeart/2005/8/layout/hProcess7"/>
    <dgm:cxn modelId="{BCE26A1E-33A3-234E-993F-ABB23E951D08}" type="presParOf" srcId="{51778F43-5A31-624C-9839-3E326BE2E76F}" destId="{111BCA66-67D6-7F4B-A758-CBC2AC291C61}" srcOrd="2" destOrd="0" presId="urn:microsoft.com/office/officeart/2005/8/layout/hProcess7"/>
    <dgm:cxn modelId="{5AC5079E-FB99-6648-98AC-1A8C3D031097}" type="presParOf" srcId="{0AB397DE-525F-F646-9288-48E9BCBBE8A8}" destId="{175DE13E-BEC6-3E49-871D-A286C32D168E}" srcOrd="5" destOrd="0" presId="urn:microsoft.com/office/officeart/2005/8/layout/hProcess7"/>
    <dgm:cxn modelId="{8481A35D-E89F-DB49-9BFF-5080011FB804}" type="presParOf" srcId="{0AB397DE-525F-F646-9288-48E9BCBBE8A8}" destId="{D34090E4-095B-AE41-82FD-58877E3FCDA0}" srcOrd="6" destOrd="0" presId="urn:microsoft.com/office/officeart/2005/8/layout/hProcess7"/>
    <dgm:cxn modelId="{F36BF8AD-8B53-3744-995D-4B45153B96AF}" type="presParOf" srcId="{D34090E4-095B-AE41-82FD-58877E3FCDA0}" destId="{A607929B-0CEA-1D46-B628-99E161947FC4}" srcOrd="0" destOrd="0" presId="urn:microsoft.com/office/officeart/2005/8/layout/hProcess7"/>
    <dgm:cxn modelId="{79CB8D13-E543-1E41-B3D1-F39FE296D4DD}" type="presParOf" srcId="{D34090E4-095B-AE41-82FD-58877E3FCDA0}" destId="{7C2A2152-DC47-D84F-BBCD-062DE14FBB3F}" srcOrd="1" destOrd="0" presId="urn:microsoft.com/office/officeart/2005/8/layout/hProcess7"/>
    <dgm:cxn modelId="{DD71CDB2-1027-8E44-8DC5-CAD0D68CBB01}" type="presParOf" srcId="{D34090E4-095B-AE41-82FD-58877E3FCDA0}" destId="{6C90BA6E-A318-7C41-A2F8-6519EA826A8B}" srcOrd="2" destOrd="0" presId="urn:microsoft.com/office/officeart/2005/8/layout/hProcess7"/>
    <dgm:cxn modelId="{F941EA5D-7526-3D44-A117-0133D2A4170B}" type="presParOf" srcId="{0AB397DE-525F-F646-9288-48E9BCBBE8A8}" destId="{A4CF3D08-5520-834D-8323-AF7E0060E81F}" srcOrd="7" destOrd="0" presId="urn:microsoft.com/office/officeart/2005/8/layout/hProcess7"/>
    <dgm:cxn modelId="{4A2DDB10-DF64-7145-AB3A-9F0EC05E61E1}" type="presParOf" srcId="{0AB397DE-525F-F646-9288-48E9BCBBE8A8}" destId="{A5AF6ED6-BCBD-AE43-B3F5-9C2BD13FC92B}" srcOrd="8" destOrd="0" presId="urn:microsoft.com/office/officeart/2005/8/layout/hProcess7"/>
    <dgm:cxn modelId="{0623E58C-650C-C441-A9AD-4317C89ABA49}" type="presParOf" srcId="{A5AF6ED6-BCBD-AE43-B3F5-9C2BD13FC92B}" destId="{F2A9E481-4DA6-EA45-8DF0-2519F6B9F87D}" srcOrd="0" destOrd="0" presId="urn:microsoft.com/office/officeart/2005/8/layout/hProcess7"/>
    <dgm:cxn modelId="{C696F853-0885-0C40-ADB5-26B56FE2CD14}" type="presParOf" srcId="{A5AF6ED6-BCBD-AE43-B3F5-9C2BD13FC92B}" destId="{46712E5A-9B8A-BB42-8717-2FDE3DBA1979}" srcOrd="1" destOrd="0" presId="urn:microsoft.com/office/officeart/2005/8/layout/hProcess7"/>
    <dgm:cxn modelId="{D94B13ED-4AD5-FE4E-B280-044B8ABF1C24}" type="presParOf" srcId="{A5AF6ED6-BCBD-AE43-B3F5-9C2BD13FC92B}" destId="{A191B200-4D74-0C45-968E-0487951775F6}" srcOrd="2" destOrd="0" presId="urn:microsoft.com/office/officeart/2005/8/layout/hProcess7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D7719D-44D6-9B47-9C7B-8DBFB419BF40}" type="doc">
      <dgm:prSet loTypeId="urn:microsoft.com/office/officeart/2005/8/layout/cycle5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D5D45C-C0F1-F945-92A1-609891B5FD54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E83576FE-62EA-3346-AB14-9D923C41F9AC}" type="parTrans" cxnId="{F49787D3-93B4-2C4A-8AA7-BA0405A81A13}">
      <dgm:prSet/>
      <dgm:spPr/>
      <dgm:t>
        <a:bodyPr/>
        <a:lstStyle/>
        <a:p>
          <a:endParaRPr lang="en-US"/>
        </a:p>
      </dgm:t>
    </dgm:pt>
    <dgm:pt modelId="{EFD8B5CE-DDA5-CD4F-8CC8-55ECDF007FA3}" type="sibTrans" cxnId="{F49787D3-93B4-2C4A-8AA7-BA0405A81A13}">
      <dgm:prSet/>
      <dgm:spPr/>
      <dgm:t>
        <a:bodyPr/>
        <a:lstStyle/>
        <a:p>
          <a:endParaRPr lang="en-US"/>
        </a:p>
      </dgm:t>
    </dgm:pt>
    <dgm:pt modelId="{8F2FDE40-C6C8-834C-A0B6-0ACD8810A111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F65E9F14-9419-CA40-BDAB-6E22F3818CA1}" type="parTrans" cxnId="{03A349BE-FFF1-F84D-8133-6AEB9857E253}">
      <dgm:prSet/>
      <dgm:spPr/>
      <dgm:t>
        <a:bodyPr/>
        <a:lstStyle/>
        <a:p>
          <a:endParaRPr lang="en-US"/>
        </a:p>
      </dgm:t>
    </dgm:pt>
    <dgm:pt modelId="{0EFC39F5-DEA3-4D41-84E0-0EA8ECC04146}" type="sibTrans" cxnId="{03A349BE-FFF1-F84D-8133-6AEB9857E253}">
      <dgm:prSet/>
      <dgm:spPr/>
      <dgm:t>
        <a:bodyPr/>
        <a:lstStyle/>
        <a:p>
          <a:endParaRPr lang="en-US"/>
        </a:p>
      </dgm:t>
    </dgm:pt>
    <dgm:pt modelId="{C2D31488-A5BC-CD49-AB3E-89F9AD3CB286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D816E40C-3D49-774B-ADEB-86AA7FA72022}" type="parTrans" cxnId="{089BD9BF-D14D-3644-892F-4B8CCDE69A0D}">
      <dgm:prSet/>
      <dgm:spPr/>
      <dgm:t>
        <a:bodyPr/>
        <a:lstStyle/>
        <a:p>
          <a:endParaRPr lang="en-US"/>
        </a:p>
      </dgm:t>
    </dgm:pt>
    <dgm:pt modelId="{9A426D5E-D127-254C-A71C-5BC00008E6B4}" type="sibTrans" cxnId="{089BD9BF-D14D-3644-892F-4B8CCDE69A0D}">
      <dgm:prSet/>
      <dgm:spPr/>
      <dgm:t>
        <a:bodyPr/>
        <a:lstStyle/>
        <a:p>
          <a:endParaRPr lang="en-US"/>
        </a:p>
      </dgm:t>
    </dgm:pt>
    <dgm:pt modelId="{87F9FB69-4359-2843-BF02-E5DB4D5C828E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F96DFEDE-F34C-2A42-95F6-3C5E35886DDF}" type="parTrans" cxnId="{7D2951ED-0126-0243-9B07-03FEF9840D5C}">
      <dgm:prSet/>
      <dgm:spPr/>
      <dgm:t>
        <a:bodyPr/>
        <a:lstStyle/>
        <a:p>
          <a:endParaRPr lang="en-US"/>
        </a:p>
      </dgm:t>
    </dgm:pt>
    <dgm:pt modelId="{D77EAC8B-4621-EF4F-9C7B-FA9471DBB2D7}" type="sibTrans" cxnId="{7D2951ED-0126-0243-9B07-03FEF9840D5C}">
      <dgm:prSet/>
      <dgm:spPr/>
      <dgm:t>
        <a:bodyPr/>
        <a:lstStyle/>
        <a:p>
          <a:endParaRPr lang="en-US"/>
        </a:p>
      </dgm:t>
    </dgm:pt>
    <dgm:pt modelId="{DCB5B23E-4521-1342-A9EC-7A66064C324D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94935964-19B9-F341-A474-F2CC69115742}" type="parTrans" cxnId="{D6C837A6-3A23-A842-A34C-5EA26F0BA109}">
      <dgm:prSet/>
      <dgm:spPr/>
      <dgm:t>
        <a:bodyPr/>
        <a:lstStyle/>
        <a:p>
          <a:endParaRPr lang="en-US"/>
        </a:p>
      </dgm:t>
    </dgm:pt>
    <dgm:pt modelId="{E3874DC5-F830-3647-A06E-2049BE882C81}" type="sibTrans" cxnId="{D6C837A6-3A23-A842-A34C-5EA26F0BA109}">
      <dgm:prSet/>
      <dgm:spPr/>
      <dgm:t>
        <a:bodyPr/>
        <a:lstStyle/>
        <a:p>
          <a:endParaRPr lang="en-US"/>
        </a:p>
      </dgm:t>
    </dgm:pt>
    <dgm:pt modelId="{5906F6B5-0B95-124D-B0DE-01661EE8FFBD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5B5A0211-A7E0-6A4A-BB33-9497F5C78B7E}" type="parTrans" cxnId="{7EF5CED1-0967-2A49-8E03-3C4C250BC78B}">
      <dgm:prSet/>
      <dgm:spPr/>
      <dgm:t>
        <a:bodyPr/>
        <a:lstStyle/>
        <a:p>
          <a:endParaRPr lang="en-US"/>
        </a:p>
      </dgm:t>
    </dgm:pt>
    <dgm:pt modelId="{935B00AB-CC66-7046-929B-293DEAD943FE}" type="sibTrans" cxnId="{7EF5CED1-0967-2A49-8E03-3C4C250BC78B}">
      <dgm:prSet/>
      <dgm:spPr/>
      <dgm:t>
        <a:bodyPr/>
        <a:lstStyle/>
        <a:p>
          <a:endParaRPr lang="en-US"/>
        </a:p>
      </dgm:t>
    </dgm:pt>
    <dgm:pt modelId="{CAB73700-0125-2B4B-A5B0-AAE3C273A81F}">
      <dgm:prSet phldrT="[Text]"/>
      <dgm:spPr/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32369F65-B816-A344-9E78-ACE3EF62BE2A}" type="parTrans" cxnId="{B0A821F3-A639-E342-8F5B-A0BD7036FCA2}">
      <dgm:prSet/>
      <dgm:spPr/>
      <dgm:t>
        <a:bodyPr/>
        <a:lstStyle/>
        <a:p>
          <a:endParaRPr lang="en-US"/>
        </a:p>
      </dgm:t>
    </dgm:pt>
    <dgm:pt modelId="{AAD9CFE2-6972-F540-A3C9-B4F2DB353670}" type="sibTrans" cxnId="{B0A821F3-A639-E342-8F5B-A0BD7036FCA2}">
      <dgm:prSet/>
      <dgm:spPr/>
      <dgm:t>
        <a:bodyPr/>
        <a:lstStyle/>
        <a:p>
          <a:endParaRPr lang="en-US"/>
        </a:p>
      </dgm:t>
    </dgm:pt>
    <dgm:pt modelId="{A8FEBD50-FE19-9F4F-96C1-02A3005F238C}" type="pres">
      <dgm:prSet presAssocID="{05D7719D-44D6-9B47-9C7B-8DBFB419BF4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332DD5-A24D-B946-8920-E02E75AC1DCC}" type="pres">
      <dgm:prSet presAssocID="{D4D5D45C-C0F1-F945-92A1-609891B5FD54}" presName="node" presStyleLbl="node1" presStyleIdx="0" presStyleCnt="7" custRadScaleRad="1091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685D2-BAF4-4743-8AF1-DDFE6228E08D}" type="pres">
      <dgm:prSet presAssocID="{D4D5D45C-C0F1-F945-92A1-609891B5FD54}" presName="spNode" presStyleCnt="0"/>
      <dgm:spPr/>
    </dgm:pt>
    <dgm:pt modelId="{5906CEEA-BCF9-674A-84BF-1DCC22812C5E}" type="pres">
      <dgm:prSet presAssocID="{EFD8B5CE-DDA5-CD4F-8CC8-55ECDF007FA3}" presName="sibTrans" presStyleLbl="sibTrans1D1" presStyleIdx="0" presStyleCnt="7"/>
      <dgm:spPr/>
      <dgm:t>
        <a:bodyPr/>
        <a:lstStyle/>
        <a:p>
          <a:endParaRPr lang="en-US"/>
        </a:p>
      </dgm:t>
    </dgm:pt>
    <dgm:pt modelId="{F78108EC-BD2F-AE43-81C7-0404285FF9A7}" type="pres">
      <dgm:prSet presAssocID="{8F2FDE40-C6C8-834C-A0B6-0ACD8810A11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7C99C-819B-4243-A404-C66886FCAED8}" type="pres">
      <dgm:prSet presAssocID="{8F2FDE40-C6C8-834C-A0B6-0ACD8810A111}" presName="spNode" presStyleCnt="0"/>
      <dgm:spPr/>
    </dgm:pt>
    <dgm:pt modelId="{76862D5A-D144-6944-BE2B-8B7456730D87}" type="pres">
      <dgm:prSet presAssocID="{0EFC39F5-DEA3-4D41-84E0-0EA8ECC04146}" presName="sibTrans" presStyleLbl="sibTrans1D1" presStyleIdx="1" presStyleCnt="7"/>
      <dgm:spPr/>
      <dgm:t>
        <a:bodyPr/>
        <a:lstStyle/>
        <a:p>
          <a:endParaRPr lang="en-US"/>
        </a:p>
      </dgm:t>
    </dgm:pt>
    <dgm:pt modelId="{160FC474-67EA-A84E-ABB5-EAF6CC36AD92}" type="pres">
      <dgm:prSet presAssocID="{C2D31488-A5BC-CD49-AB3E-89F9AD3CB28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EC600-DB96-924A-8F12-A406DAF34B69}" type="pres">
      <dgm:prSet presAssocID="{C2D31488-A5BC-CD49-AB3E-89F9AD3CB286}" presName="spNode" presStyleCnt="0"/>
      <dgm:spPr/>
    </dgm:pt>
    <dgm:pt modelId="{C0B0E596-D027-C049-826B-A99BC8EC8484}" type="pres">
      <dgm:prSet presAssocID="{9A426D5E-D127-254C-A71C-5BC00008E6B4}" presName="sibTrans" presStyleLbl="sibTrans1D1" presStyleIdx="2" presStyleCnt="7"/>
      <dgm:spPr/>
      <dgm:t>
        <a:bodyPr/>
        <a:lstStyle/>
        <a:p>
          <a:endParaRPr lang="en-US"/>
        </a:p>
      </dgm:t>
    </dgm:pt>
    <dgm:pt modelId="{61574C18-E0EA-5749-9051-668FB83260BD}" type="pres">
      <dgm:prSet presAssocID="{87F9FB69-4359-2843-BF02-E5DB4D5C828E}" presName="node" presStyleLbl="node1" presStyleIdx="3" presStyleCnt="7" custScaleX="83384" custScaleY="1009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B80D65-6396-1744-A000-F73BF713B100}" type="pres">
      <dgm:prSet presAssocID="{87F9FB69-4359-2843-BF02-E5DB4D5C828E}" presName="spNode" presStyleCnt="0"/>
      <dgm:spPr/>
    </dgm:pt>
    <dgm:pt modelId="{104C9C5F-E169-4E45-978F-142F9F3C4624}" type="pres">
      <dgm:prSet presAssocID="{D77EAC8B-4621-EF4F-9C7B-FA9471DBB2D7}" presName="sibTrans" presStyleLbl="sibTrans1D1" presStyleIdx="3" presStyleCnt="7"/>
      <dgm:spPr/>
      <dgm:t>
        <a:bodyPr/>
        <a:lstStyle/>
        <a:p>
          <a:endParaRPr lang="en-US"/>
        </a:p>
      </dgm:t>
    </dgm:pt>
    <dgm:pt modelId="{1C317EFF-6FB9-0F43-9CC7-6891C7CB46BE}" type="pres">
      <dgm:prSet presAssocID="{DCB5B23E-4521-1342-A9EC-7A66064C324D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B93451-61D3-8D4A-BD5B-861FCB5E6681}" type="pres">
      <dgm:prSet presAssocID="{DCB5B23E-4521-1342-A9EC-7A66064C324D}" presName="spNode" presStyleCnt="0"/>
      <dgm:spPr/>
    </dgm:pt>
    <dgm:pt modelId="{21CEF48A-DE89-1B47-B400-21F630CDBD2A}" type="pres">
      <dgm:prSet presAssocID="{E3874DC5-F830-3647-A06E-2049BE882C81}" presName="sibTrans" presStyleLbl="sibTrans1D1" presStyleIdx="4" presStyleCnt="7"/>
      <dgm:spPr/>
      <dgm:t>
        <a:bodyPr/>
        <a:lstStyle/>
        <a:p>
          <a:endParaRPr lang="en-US"/>
        </a:p>
      </dgm:t>
    </dgm:pt>
    <dgm:pt modelId="{A8B27DB8-0204-7143-837E-2672A72542D0}" type="pres">
      <dgm:prSet presAssocID="{5906F6B5-0B95-124D-B0DE-01661EE8FFB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9A894-7B16-4F42-A39D-5FF1A67E680F}" type="pres">
      <dgm:prSet presAssocID="{5906F6B5-0B95-124D-B0DE-01661EE8FFBD}" presName="spNode" presStyleCnt="0"/>
      <dgm:spPr/>
    </dgm:pt>
    <dgm:pt modelId="{B92CC263-2400-654D-BC10-C58FDC59CDEE}" type="pres">
      <dgm:prSet presAssocID="{935B00AB-CC66-7046-929B-293DEAD943FE}" presName="sibTrans" presStyleLbl="sibTrans1D1" presStyleIdx="5" presStyleCnt="7"/>
      <dgm:spPr/>
      <dgm:t>
        <a:bodyPr/>
        <a:lstStyle/>
        <a:p>
          <a:endParaRPr lang="en-US"/>
        </a:p>
      </dgm:t>
    </dgm:pt>
    <dgm:pt modelId="{817C08C0-BCDD-3A43-8699-9F7F91B3C9E4}" type="pres">
      <dgm:prSet presAssocID="{CAB73700-0125-2B4B-A5B0-AAE3C273A81F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374F9-053C-8B47-9119-0190F23573CA}" type="pres">
      <dgm:prSet presAssocID="{CAB73700-0125-2B4B-A5B0-AAE3C273A81F}" presName="spNode" presStyleCnt="0"/>
      <dgm:spPr/>
    </dgm:pt>
    <dgm:pt modelId="{773ADDB6-0B21-1447-8FA9-E5ADA61C20C1}" type="pres">
      <dgm:prSet presAssocID="{AAD9CFE2-6972-F540-A3C9-B4F2DB353670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06FF2B5E-3617-964D-B454-6E7FD30507B0}" type="presOf" srcId="{87F9FB69-4359-2843-BF02-E5DB4D5C828E}" destId="{61574C18-E0EA-5749-9051-668FB83260BD}" srcOrd="0" destOrd="0" presId="urn:microsoft.com/office/officeart/2005/8/layout/cycle5"/>
    <dgm:cxn modelId="{5F6E6C61-303C-744E-8FF0-4450E0E1E125}" type="presOf" srcId="{D4D5D45C-C0F1-F945-92A1-609891B5FD54}" destId="{7D332DD5-A24D-B946-8920-E02E75AC1DCC}" srcOrd="0" destOrd="0" presId="urn:microsoft.com/office/officeart/2005/8/layout/cycle5"/>
    <dgm:cxn modelId="{7EF5CED1-0967-2A49-8E03-3C4C250BC78B}" srcId="{05D7719D-44D6-9B47-9C7B-8DBFB419BF40}" destId="{5906F6B5-0B95-124D-B0DE-01661EE8FFBD}" srcOrd="5" destOrd="0" parTransId="{5B5A0211-A7E0-6A4A-BB33-9497F5C78B7E}" sibTransId="{935B00AB-CC66-7046-929B-293DEAD943FE}"/>
    <dgm:cxn modelId="{03A349BE-FFF1-F84D-8133-6AEB9857E253}" srcId="{05D7719D-44D6-9B47-9C7B-8DBFB419BF40}" destId="{8F2FDE40-C6C8-834C-A0B6-0ACD8810A111}" srcOrd="1" destOrd="0" parTransId="{F65E9F14-9419-CA40-BDAB-6E22F3818CA1}" sibTransId="{0EFC39F5-DEA3-4D41-84E0-0EA8ECC04146}"/>
    <dgm:cxn modelId="{F90200AB-2882-C543-BCA3-719B8774B7FD}" type="presOf" srcId="{05D7719D-44D6-9B47-9C7B-8DBFB419BF40}" destId="{A8FEBD50-FE19-9F4F-96C1-02A3005F238C}" srcOrd="0" destOrd="0" presId="urn:microsoft.com/office/officeart/2005/8/layout/cycle5"/>
    <dgm:cxn modelId="{B54AE203-0274-BE48-AB0B-92D72B019E1F}" type="presOf" srcId="{C2D31488-A5BC-CD49-AB3E-89F9AD3CB286}" destId="{160FC474-67EA-A84E-ABB5-EAF6CC36AD92}" srcOrd="0" destOrd="0" presId="urn:microsoft.com/office/officeart/2005/8/layout/cycle5"/>
    <dgm:cxn modelId="{7D2951ED-0126-0243-9B07-03FEF9840D5C}" srcId="{05D7719D-44D6-9B47-9C7B-8DBFB419BF40}" destId="{87F9FB69-4359-2843-BF02-E5DB4D5C828E}" srcOrd="3" destOrd="0" parTransId="{F96DFEDE-F34C-2A42-95F6-3C5E35886DDF}" sibTransId="{D77EAC8B-4621-EF4F-9C7B-FA9471DBB2D7}"/>
    <dgm:cxn modelId="{AC7D9FE3-3624-F341-975B-50C4B56DB196}" type="presOf" srcId="{5906F6B5-0B95-124D-B0DE-01661EE8FFBD}" destId="{A8B27DB8-0204-7143-837E-2672A72542D0}" srcOrd="0" destOrd="0" presId="urn:microsoft.com/office/officeart/2005/8/layout/cycle5"/>
    <dgm:cxn modelId="{4F6112BC-5549-DC47-9B8A-7DED3352F5C0}" type="presOf" srcId="{EFD8B5CE-DDA5-CD4F-8CC8-55ECDF007FA3}" destId="{5906CEEA-BCF9-674A-84BF-1DCC22812C5E}" srcOrd="0" destOrd="0" presId="urn:microsoft.com/office/officeart/2005/8/layout/cycle5"/>
    <dgm:cxn modelId="{74C106A1-2123-824D-AE4E-225092729330}" type="presOf" srcId="{D77EAC8B-4621-EF4F-9C7B-FA9471DBB2D7}" destId="{104C9C5F-E169-4E45-978F-142F9F3C4624}" srcOrd="0" destOrd="0" presId="urn:microsoft.com/office/officeart/2005/8/layout/cycle5"/>
    <dgm:cxn modelId="{B0A821F3-A639-E342-8F5B-A0BD7036FCA2}" srcId="{05D7719D-44D6-9B47-9C7B-8DBFB419BF40}" destId="{CAB73700-0125-2B4B-A5B0-AAE3C273A81F}" srcOrd="6" destOrd="0" parTransId="{32369F65-B816-A344-9E78-ACE3EF62BE2A}" sibTransId="{AAD9CFE2-6972-F540-A3C9-B4F2DB353670}"/>
    <dgm:cxn modelId="{324483A8-ACED-864B-A779-3E690A91ADF4}" type="presOf" srcId="{0EFC39F5-DEA3-4D41-84E0-0EA8ECC04146}" destId="{76862D5A-D144-6944-BE2B-8B7456730D87}" srcOrd="0" destOrd="0" presId="urn:microsoft.com/office/officeart/2005/8/layout/cycle5"/>
    <dgm:cxn modelId="{6C6C0EE5-1B4E-DF4D-805C-C7F2B535499A}" type="presOf" srcId="{8F2FDE40-C6C8-834C-A0B6-0ACD8810A111}" destId="{F78108EC-BD2F-AE43-81C7-0404285FF9A7}" srcOrd="0" destOrd="0" presId="urn:microsoft.com/office/officeart/2005/8/layout/cycle5"/>
    <dgm:cxn modelId="{A2CC282B-16DF-D84F-8554-8276C9804FA6}" type="presOf" srcId="{935B00AB-CC66-7046-929B-293DEAD943FE}" destId="{B92CC263-2400-654D-BC10-C58FDC59CDEE}" srcOrd="0" destOrd="0" presId="urn:microsoft.com/office/officeart/2005/8/layout/cycle5"/>
    <dgm:cxn modelId="{F49787D3-93B4-2C4A-8AA7-BA0405A81A13}" srcId="{05D7719D-44D6-9B47-9C7B-8DBFB419BF40}" destId="{D4D5D45C-C0F1-F945-92A1-609891B5FD54}" srcOrd="0" destOrd="0" parTransId="{E83576FE-62EA-3346-AB14-9D923C41F9AC}" sibTransId="{EFD8B5CE-DDA5-CD4F-8CC8-55ECDF007FA3}"/>
    <dgm:cxn modelId="{65FAD60C-2762-014B-9A6C-A91AF4348BCB}" type="presOf" srcId="{CAB73700-0125-2B4B-A5B0-AAE3C273A81F}" destId="{817C08C0-BCDD-3A43-8699-9F7F91B3C9E4}" srcOrd="0" destOrd="0" presId="urn:microsoft.com/office/officeart/2005/8/layout/cycle5"/>
    <dgm:cxn modelId="{31355BFB-A25E-5C42-9401-8BF79D9D587A}" type="presOf" srcId="{E3874DC5-F830-3647-A06E-2049BE882C81}" destId="{21CEF48A-DE89-1B47-B400-21F630CDBD2A}" srcOrd="0" destOrd="0" presId="urn:microsoft.com/office/officeart/2005/8/layout/cycle5"/>
    <dgm:cxn modelId="{089BD9BF-D14D-3644-892F-4B8CCDE69A0D}" srcId="{05D7719D-44D6-9B47-9C7B-8DBFB419BF40}" destId="{C2D31488-A5BC-CD49-AB3E-89F9AD3CB286}" srcOrd="2" destOrd="0" parTransId="{D816E40C-3D49-774B-ADEB-86AA7FA72022}" sibTransId="{9A426D5E-D127-254C-A71C-5BC00008E6B4}"/>
    <dgm:cxn modelId="{D6C837A6-3A23-A842-A34C-5EA26F0BA109}" srcId="{05D7719D-44D6-9B47-9C7B-8DBFB419BF40}" destId="{DCB5B23E-4521-1342-A9EC-7A66064C324D}" srcOrd="4" destOrd="0" parTransId="{94935964-19B9-F341-A474-F2CC69115742}" sibTransId="{E3874DC5-F830-3647-A06E-2049BE882C81}"/>
    <dgm:cxn modelId="{531162D0-D7B8-B347-8D27-1A5596D74B99}" type="presOf" srcId="{9A426D5E-D127-254C-A71C-5BC00008E6B4}" destId="{C0B0E596-D027-C049-826B-A99BC8EC8484}" srcOrd="0" destOrd="0" presId="urn:microsoft.com/office/officeart/2005/8/layout/cycle5"/>
    <dgm:cxn modelId="{5B7BE165-8435-E640-BBDC-8D2BA06441C1}" type="presOf" srcId="{AAD9CFE2-6972-F540-A3C9-B4F2DB353670}" destId="{773ADDB6-0B21-1447-8FA9-E5ADA61C20C1}" srcOrd="0" destOrd="0" presId="urn:microsoft.com/office/officeart/2005/8/layout/cycle5"/>
    <dgm:cxn modelId="{88707AA1-CC92-2D48-81F6-A33DB85B7BD8}" type="presOf" srcId="{DCB5B23E-4521-1342-A9EC-7A66064C324D}" destId="{1C317EFF-6FB9-0F43-9CC7-6891C7CB46BE}" srcOrd="0" destOrd="0" presId="urn:microsoft.com/office/officeart/2005/8/layout/cycle5"/>
    <dgm:cxn modelId="{7DAD8C7B-4214-034D-A430-3C62234AEF31}" type="presParOf" srcId="{A8FEBD50-FE19-9F4F-96C1-02A3005F238C}" destId="{7D332DD5-A24D-B946-8920-E02E75AC1DCC}" srcOrd="0" destOrd="0" presId="urn:microsoft.com/office/officeart/2005/8/layout/cycle5"/>
    <dgm:cxn modelId="{B14D2237-E5C8-E84C-A9D4-732A9BF9E5B3}" type="presParOf" srcId="{A8FEBD50-FE19-9F4F-96C1-02A3005F238C}" destId="{8EE685D2-BAF4-4743-8AF1-DDFE6228E08D}" srcOrd="1" destOrd="0" presId="urn:microsoft.com/office/officeart/2005/8/layout/cycle5"/>
    <dgm:cxn modelId="{7CE7D65A-E11A-9345-B4B7-69BC665957AA}" type="presParOf" srcId="{A8FEBD50-FE19-9F4F-96C1-02A3005F238C}" destId="{5906CEEA-BCF9-674A-84BF-1DCC22812C5E}" srcOrd="2" destOrd="0" presId="urn:microsoft.com/office/officeart/2005/8/layout/cycle5"/>
    <dgm:cxn modelId="{18B0C304-A665-1948-A6E5-B2BB225B1BCA}" type="presParOf" srcId="{A8FEBD50-FE19-9F4F-96C1-02A3005F238C}" destId="{F78108EC-BD2F-AE43-81C7-0404285FF9A7}" srcOrd="3" destOrd="0" presId="urn:microsoft.com/office/officeart/2005/8/layout/cycle5"/>
    <dgm:cxn modelId="{7C02617C-7A1B-7145-AE27-383987BA4ABF}" type="presParOf" srcId="{A8FEBD50-FE19-9F4F-96C1-02A3005F238C}" destId="{6237C99C-819B-4243-A404-C66886FCAED8}" srcOrd="4" destOrd="0" presId="urn:microsoft.com/office/officeart/2005/8/layout/cycle5"/>
    <dgm:cxn modelId="{AC10BC63-15C8-D44B-9DBC-02A73A25366D}" type="presParOf" srcId="{A8FEBD50-FE19-9F4F-96C1-02A3005F238C}" destId="{76862D5A-D144-6944-BE2B-8B7456730D87}" srcOrd="5" destOrd="0" presId="urn:microsoft.com/office/officeart/2005/8/layout/cycle5"/>
    <dgm:cxn modelId="{F2712E70-2B64-1F45-A1F2-69F635D4DC05}" type="presParOf" srcId="{A8FEBD50-FE19-9F4F-96C1-02A3005F238C}" destId="{160FC474-67EA-A84E-ABB5-EAF6CC36AD92}" srcOrd="6" destOrd="0" presId="urn:microsoft.com/office/officeart/2005/8/layout/cycle5"/>
    <dgm:cxn modelId="{A5314AA1-9D15-4A41-A839-D40EFDC9CEBE}" type="presParOf" srcId="{A8FEBD50-FE19-9F4F-96C1-02A3005F238C}" destId="{12EEC600-DB96-924A-8F12-A406DAF34B69}" srcOrd="7" destOrd="0" presId="urn:microsoft.com/office/officeart/2005/8/layout/cycle5"/>
    <dgm:cxn modelId="{5FE12B2F-9165-CA47-ABE9-7C2957039AFF}" type="presParOf" srcId="{A8FEBD50-FE19-9F4F-96C1-02A3005F238C}" destId="{C0B0E596-D027-C049-826B-A99BC8EC8484}" srcOrd="8" destOrd="0" presId="urn:microsoft.com/office/officeart/2005/8/layout/cycle5"/>
    <dgm:cxn modelId="{39AFBEBB-DBC9-C042-8419-F53BFC5370CD}" type="presParOf" srcId="{A8FEBD50-FE19-9F4F-96C1-02A3005F238C}" destId="{61574C18-E0EA-5749-9051-668FB83260BD}" srcOrd="9" destOrd="0" presId="urn:microsoft.com/office/officeart/2005/8/layout/cycle5"/>
    <dgm:cxn modelId="{37ABD7E9-3F15-C24B-9F2B-1205D9465BB6}" type="presParOf" srcId="{A8FEBD50-FE19-9F4F-96C1-02A3005F238C}" destId="{8EB80D65-6396-1744-A000-F73BF713B100}" srcOrd="10" destOrd="0" presId="urn:microsoft.com/office/officeart/2005/8/layout/cycle5"/>
    <dgm:cxn modelId="{91046F47-8AFE-4E48-83BC-78F8558C71B1}" type="presParOf" srcId="{A8FEBD50-FE19-9F4F-96C1-02A3005F238C}" destId="{104C9C5F-E169-4E45-978F-142F9F3C4624}" srcOrd="11" destOrd="0" presId="urn:microsoft.com/office/officeart/2005/8/layout/cycle5"/>
    <dgm:cxn modelId="{24E4E3B0-92D7-1E41-998A-C98EC8DE0BF0}" type="presParOf" srcId="{A8FEBD50-FE19-9F4F-96C1-02A3005F238C}" destId="{1C317EFF-6FB9-0F43-9CC7-6891C7CB46BE}" srcOrd="12" destOrd="0" presId="urn:microsoft.com/office/officeart/2005/8/layout/cycle5"/>
    <dgm:cxn modelId="{9AF61CE4-1813-D04D-869D-94D6508AE77C}" type="presParOf" srcId="{A8FEBD50-FE19-9F4F-96C1-02A3005F238C}" destId="{E3B93451-61D3-8D4A-BD5B-861FCB5E6681}" srcOrd="13" destOrd="0" presId="urn:microsoft.com/office/officeart/2005/8/layout/cycle5"/>
    <dgm:cxn modelId="{EE471367-3762-B342-AF9C-29647D61BFCF}" type="presParOf" srcId="{A8FEBD50-FE19-9F4F-96C1-02A3005F238C}" destId="{21CEF48A-DE89-1B47-B400-21F630CDBD2A}" srcOrd="14" destOrd="0" presId="urn:microsoft.com/office/officeart/2005/8/layout/cycle5"/>
    <dgm:cxn modelId="{9C2E5F8F-50F9-174A-8A0B-A19BED6F014D}" type="presParOf" srcId="{A8FEBD50-FE19-9F4F-96C1-02A3005F238C}" destId="{A8B27DB8-0204-7143-837E-2672A72542D0}" srcOrd="15" destOrd="0" presId="urn:microsoft.com/office/officeart/2005/8/layout/cycle5"/>
    <dgm:cxn modelId="{AF1952D6-EF5D-564E-BC56-3AE32CDC0909}" type="presParOf" srcId="{A8FEBD50-FE19-9F4F-96C1-02A3005F238C}" destId="{8CB9A894-7B16-4F42-A39D-5FF1A67E680F}" srcOrd="16" destOrd="0" presId="urn:microsoft.com/office/officeart/2005/8/layout/cycle5"/>
    <dgm:cxn modelId="{3FFAE3BF-1069-A648-8AE3-1D2861162636}" type="presParOf" srcId="{A8FEBD50-FE19-9F4F-96C1-02A3005F238C}" destId="{B92CC263-2400-654D-BC10-C58FDC59CDEE}" srcOrd="17" destOrd="0" presId="urn:microsoft.com/office/officeart/2005/8/layout/cycle5"/>
    <dgm:cxn modelId="{7147B0F0-FAEF-294C-A635-299B76C0246F}" type="presParOf" srcId="{A8FEBD50-FE19-9F4F-96C1-02A3005F238C}" destId="{817C08C0-BCDD-3A43-8699-9F7F91B3C9E4}" srcOrd="18" destOrd="0" presId="urn:microsoft.com/office/officeart/2005/8/layout/cycle5"/>
    <dgm:cxn modelId="{74B4DBB8-EF5D-7E4C-BC11-64B8D9D0468A}" type="presParOf" srcId="{A8FEBD50-FE19-9F4F-96C1-02A3005F238C}" destId="{82C374F9-053C-8B47-9119-0190F23573CA}" srcOrd="19" destOrd="0" presId="urn:microsoft.com/office/officeart/2005/8/layout/cycle5"/>
    <dgm:cxn modelId="{6F74EC06-0696-7348-A33E-3190FDE78604}" type="presParOf" srcId="{A8FEBD50-FE19-9F4F-96C1-02A3005F238C}" destId="{773ADDB6-0B21-1447-8FA9-E5ADA61C20C1}" srcOrd="20" destOrd="0" presId="urn:microsoft.com/office/officeart/2005/8/layout/cycle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7CABF3-40A3-974C-B5A9-C5EC9388512C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A26B44-AC78-064F-BCB1-C52939BB7296}">
      <dgm:prSet phldrT="[Text]"/>
      <dgm:spPr/>
      <dgm:t>
        <a:bodyPr/>
        <a:lstStyle/>
        <a:p>
          <a:r>
            <a:rPr lang="en-US" dirty="0" smtClean="0"/>
            <a:t>Week #1</a:t>
          </a:r>
        </a:p>
        <a:p>
          <a:r>
            <a:rPr lang="en-US" dirty="0" smtClean="0"/>
            <a:t>Explore topic</a:t>
          </a:r>
          <a:endParaRPr lang="en-US" dirty="0"/>
        </a:p>
      </dgm:t>
    </dgm:pt>
    <dgm:pt modelId="{742957E0-77E4-274F-A3C1-458FD090BA8F}" type="parTrans" cxnId="{436AA877-2C95-8245-AB78-580C933900F4}">
      <dgm:prSet/>
      <dgm:spPr/>
      <dgm:t>
        <a:bodyPr/>
        <a:lstStyle/>
        <a:p>
          <a:endParaRPr lang="en-US"/>
        </a:p>
      </dgm:t>
    </dgm:pt>
    <dgm:pt modelId="{E38221F8-1159-1C42-AB1A-BC397B4D77E8}" type="sibTrans" cxnId="{436AA877-2C95-8245-AB78-580C933900F4}">
      <dgm:prSet/>
      <dgm:spPr/>
      <dgm:t>
        <a:bodyPr/>
        <a:lstStyle/>
        <a:p>
          <a:endParaRPr lang="en-US"/>
        </a:p>
      </dgm:t>
    </dgm:pt>
    <dgm:pt modelId="{150148BA-9080-7E45-8911-A298DC14DB4D}">
      <dgm:prSet phldrT="[Text]"/>
      <dgm:spPr/>
      <dgm:t>
        <a:bodyPr/>
        <a:lstStyle/>
        <a:p>
          <a:r>
            <a:rPr lang="en-US" dirty="0" smtClean="0"/>
            <a:t>Week #3 A</a:t>
          </a:r>
        </a:p>
        <a:p>
          <a:r>
            <a:rPr lang="en-US" dirty="0" smtClean="0"/>
            <a:t>Conduct survey </a:t>
          </a:r>
          <a:endParaRPr lang="en-US" dirty="0"/>
        </a:p>
      </dgm:t>
    </dgm:pt>
    <dgm:pt modelId="{8B6BFBE7-7F19-1D4C-AD13-C75666D23A46}" type="parTrans" cxnId="{32F3D7D7-935E-6F42-BD47-F6BE4A1CCD6D}">
      <dgm:prSet/>
      <dgm:spPr/>
      <dgm:t>
        <a:bodyPr/>
        <a:lstStyle/>
        <a:p>
          <a:endParaRPr lang="en-US"/>
        </a:p>
      </dgm:t>
    </dgm:pt>
    <dgm:pt modelId="{B3312168-D282-B541-B2DA-574B0021BF6C}" type="sibTrans" cxnId="{32F3D7D7-935E-6F42-BD47-F6BE4A1CCD6D}">
      <dgm:prSet/>
      <dgm:spPr/>
      <dgm:t>
        <a:bodyPr/>
        <a:lstStyle/>
        <a:p>
          <a:endParaRPr lang="en-US"/>
        </a:p>
      </dgm:t>
    </dgm:pt>
    <dgm:pt modelId="{DF495BB2-A8E1-9247-8F41-D45C284D7537}">
      <dgm:prSet phldrT="[Text]"/>
      <dgm:spPr/>
      <dgm:t>
        <a:bodyPr/>
        <a:lstStyle/>
        <a:p>
          <a:r>
            <a:rPr lang="en-US" dirty="0" smtClean="0"/>
            <a:t>Week #2</a:t>
          </a:r>
        </a:p>
        <a:p>
          <a:r>
            <a:rPr lang="en-US" dirty="0" smtClean="0"/>
            <a:t>Prepare instruments</a:t>
          </a:r>
          <a:endParaRPr lang="en-US" dirty="0"/>
        </a:p>
      </dgm:t>
    </dgm:pt>
    <dgm:pt modelId="{1F38D0DA-48A4-4140-8E34-E1DE8CDE28CB}" type="parTrans" cxnId="{5F300E01-DCF7-674D-873B-EC5A391DE234}">
      <dgm:prSet/>
      <dgm:spPr/>
      <dgm:t>
        <a:bodyPr/>
        <a:lstStyle/>
        <a:p>
          <a:endParaRPr lang="en-US"/>
        </a:p>
      </dgm:t>
    </dgm:pt>
    <dgm:pt modelId="{4811C20C-1402-1143-9608-4C7B850B01E3}" type="sibTrans" cxnId="{5F300E01-DCF7-674D-873B-EC5A391DE234}">
      <dgm:prSet/>
      <dgm:spPr/>
      <dgm:t>
        <a:bodyPr/>
        <a:lstStyle/>
        <a:p>
          <a:endParaRPr lang="en-US"/>
        </a:p>
      </dgm:t>
    </dgm:pt>
    <dgm:pt modelId="{2841F5EF-6C55-6349-A7F5-D8267088A832}">
      <dgm:prSet phldrT="[Text]"/>
      <dgm:spPr/>
      <dgm:t>
        <a:bodyPr/>
        <a:lstStyle/>
        <a:p>
          <a:r>
            <a:rPr lang="en-US" dirty="0" smtClean="0"/>
            <a:t>Week #3 B</a:t>
          </a:r>
        </a:p>
        <a:p>
          <a:r>
            <a:rPr lang="en-US" dirty="0" smtClean="0"/>
            <a:t>Analyze data and draw conclusions</a:t>
          </a:r>
          <a:endParaRPr lang="en-US" dirty="0"/>
        </a:p>
      </dgm:t>
    </dgm:pt>
    <dgm:pt modelId="{95FFAC70-75E3-7844-BC5C-EC1082C2BF0F}" type="parTrans" cxnId="{1B7F1426-98E8-9149-8CE7-50D75F1D7C74}">
      <dgm:prSet/>
      <dgm:spPr/>
      <dgm:t>
        <a:bodyPr/>
        <a:lstStyle/>
        <a:p>
          <a:endParaRPr lang="en-US"/>
        </a:p>
      </dgm:t>
    </dgm:pt>
    <dgm:pt modelId="{7019E29C-D1DC-F441-8032-CFECC0B6FF23}" type="sibTrans" cxnId="{1B7F1426-98E8-9149-8CE7-50D75F1D7C74}">
      <dgm:prSet/>
      <dgm:spPr/>
      <dgm:t>
        <a:bodyPr/>
        <a:lstStyle/>
        <a:p>
          <a:endParaRPr lang="en-US"/>
        </a:p>
      </dgm:t>
    </dgm:pt>
    <dgm:pt modelId="{4B0114AA-B23F-DF48-A3B8-C0D43357391C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Week 5 B</a:t>
          </a:r>
        </a:p>
        <a:p>
          <a:r>
            <a:rPr lang="en-US" dirty="0" smtClean="0"/>
            <a:t>Review draft, edit,</a:t>
          </a:r>
        </a:p>
        <a:p>
          <a:r>
            <a:rPr lang="en-US" dirty="0" smtClean="0"/>
            <a:t>present</a:t>
          </a:r>
          <a:endParaRPr lang="en-US" dirty="0"/>
        </a:p>
      </dgm:t>
    </dgm:pt>
    <dgm:pt modelId="{7B7037B3-999A-F042-8CB0-19F4001B2FD4}" type="parTrans" cxnId="{0D98EFA5-D843-B44F-A319-A128229E4C7E}">
      <dgm:prSet/>
      <dgm:spPr/>
      <dgm:t>
        <a:bodyPr/>
        <a:lstStyle/>
        <a:p>
          <a:endParaRPr lang="en-US"/>
        </a:p>
      </dgm:t>
    </dgm:pt>
    <dgm:pt modelId="{F44C461E-68A4-934B-931F-AA0F3F80322F}" type="sibTrans" cxnId="{0D98EFA5-D843-B44F-A319-A128229E4C7E}">
      <dgm:prSet/>
      <dgm:spPr/>
      <dgm:t>
        <a:bodyPr/>
        <a:lstStyle/>
        <a:p>
          <a:endParaRPr lang="en-US"/>
        </a:p>
      </dgm:t>
    </dgm:pt>
    <dgm:pt modelId="{588BD339-8807-FF43-A20B-86E2614F64D7}">
      <dgm:prSet phldrT="[Text]"/>
      <dgm:spPr/>
      <dgm:t>
        <a:bodyPr/>
        <a:lstStyle/>
        <a:p>
          <a:r>
            <a:rPr lang="en-US" dirty="0" smtClean="0"/>
            <a:t>Week 4 A</a:t>
          </a:r>
        </a:p>
        <a:p>
          <a:r>
            <a:rPr lang="en-US" dirty="0" smtClean="0"/>
            <a:t>Prepare presentation</a:t>
          </a:r>
          <a:endParaRPr lang="en-US" dirty="0"/>
        </a:p>
      </dgm:t>
    </dgm:pt>
    <dgm:pt modelId="{18687D47-9F58-5A47-A9B2-AD3B1C5C8EA2}" type="sibTrans" cxnId="{E381DA91-2B22-6948-B5A0-E3B023758D24}">
      <dgm:prSet/>
      <dgm:spPr/>
      <dgm:t>
        <a:bodyPr/>
        <a:lstStyle/>
        <a:p>
          <a:endParaRPr lang="en-US"/>
        </a:p>
      </dgm:t>
    </dgm:pt>
    <dgm:pt modelId="{F8E5EE0F-1526-E54A-9A36-9D34E5F9967F}" type="parTrans" cxnId="{E381DA91-2B22-6948-B5A0-E3B023758D24}">
      <dgm:prSet/>
      <dgm:spPr/>
      <dgm:t>
        <a:bodyPr/>
        <a:lstStyle/>
        <a:p>
          <a:endParaRPr lang="en-US"/>
        </a:p>
      </dgm:t>
    </dgm:pt>
    <dgm:pt modelId="{87718F98-5A49-0949-BD72-CD0683A49EF8}" type="pres">
      <dgm:prSet presAssocID="{627CABF3-40A3-974C-B5A9-C5EC9388512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779F5A6-1743-A842-BCC3-ECF6168EDCA8}" type="pres">
      <dgm:prSet presAssocID="{30A26B44-AC78-064F-BCB1-C52939BB7296}" presName="vertOne" presStyleCnt="0"/>
      <dgm:spPr/>
    </dgm:pt>
    <dgm:pt modelId="{EB1088D1-AFC5-2141-B5EE-9C231EC3E5A0}" type="pres">
      <dgm:prSet presAssocID="{30A26B44-AC78-064F-BCB1-C52939BB7296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490DFE-CE23-1D40-92FA-EC834BAEAA2E}" type="pres">
      <dgm:prSet presAssocID="{30A26B44-AC78-064F-BCB1-C52939BB7296}" presName="parTransOne" presStyleCnt="0"/>
      <dgm:spPr/>
    </dgm:pt>
    <dgm:pt modelId="{60CECDBD-F37C-8141-953F-1BFE834B8E94}" type="pres">
      <dgm:prSet presAssocID="{30A26B44-AC78-064F-BCB1-C52939BB7296}" presName="horzOne" presStyleCnt="0"/>
      <dgm:spPr/>
    </dgm:pt>
    <dgm:pt modelId="{638F3F29-7EF3-3241-B773-0B785A4EE8E9}" type="pres">
      <dgm:prSet presAssocID="{150148BA-9080-7E45-8911-A298DC14DB4D}" presName="vertTwo" presStyleCnt="0"/>
      <dgm:spPr/>
    </dgm:pt>
    <dgm:pt modelId="{C09D1C4F-30C0-E544-B251-5A94DF617FFA}" type="pres">
      <dgm:prSet presAssocID="{150148BA-9080-7E45-8911-A298DC14DB4D}" presName="txTwo" presStyleLbl="node2" presStyleIdx="0" presStyleCnt="4" custAng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3C6F5E-6A53-2343-91F5-F709D637C440}" type="pres">
      <dgm:prSet presAssocID="{150148BA-9080-7E45-8911-A298DC14DB4D}" presName="horzTwo" presStyleCnt="0"/>
      <dgm:spPr/>
    </dgm:pt>
    <dgm:pt modelId="{91B6D9EA-9964-774B-B8A7-790B668AA44B}" type="pres">
      <dgm:prSet presAssocID="{B3312168-D282-B541-B2DA-574B0021BF6C}" presName="sibSpaceTwo" presStyleCnt="0"/>
      <dgm:spPr/>
    </dgm:pt>
    <dgm:pt modelId="{C0CA5CA7-1B48-9646-9218-89796A758055}" type="pres">
      <dgm:prSet presAssocID="{588BD339-8807-FF43-A20B-86E2614F64D7}" presName="vertTwo" presStyleCnt="0"/>
      <dgm:spPr/>
    </dgm:pt>
    <dgm:pt modelId="{3D7B1DD4-E5E7-C343-8668-6067DC11218B}" type="pres">
      <dgm:prSet presAssocID="{588BD339-8807-FF43-A20B-86E2614F64D7}" presName="txTwo" presStyleLbl="node2" presStyleIdx="1" presStyleCnt="4" custLinFactX="18000" custLinFactNeighborX="100000" custLinFactNeighborY="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C1B232-F594-844E-9642-9AA6D0FBFEF1}" type="pres">
      <dgm:prSet presAssocID="{588BD339-8807-FF43-A20B-86E2614F64D7}" presName="horzTwo" presStyleCnt="0"/>
      <dgm:spPr/>
    </dgm:pt>
    <dgm:pt modelId="{1D4B434D-3EFA-294D-8364-5444FE066073}" type="pres">
      <dgm:prSet presAssocID="{E38221F8-1159-1C42-AB1A-BC397B4D77E8}" presName="sibSpaceOne" presStyleCnt="0"/>
      <dgm:spPr/>
    </dgm:pt>
    <dgm:pt modelId="{D1C70CF3-E7EE-AA43-9A0F-2738F77AEDC6}" type="pres">
      <dgm:prSet presAssocID="{DF495BB2-A8E1-9247-8F41-D45C284D7537}" presName="vertOne" presStyleCnt="0"/>
      <dgm:spPr/>
    </dgm:pt>
    <dgm:pt modelId="{6BD14ED3-2AD4-8C4D-9D61-566E920663F1}" type="pres">
      <dgm:prSet presAssocID="{DF495BB2-A8E1-9247-8F41-D45C284D7537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E10BD9-8FA5-3047-ABA1-098B94A5BE66}" type="pres">
      <dgm:prSet presAssocID="{DF495BB2-A8E1-9247-8F41-D45C284D7537}" presName="parTransOne" presStyleCnt="0"/>
      <dgm:spPr/>
    </dgm:pt>
    <dgm:pt modelId="{07C63F75-5019-0448-9CBA-37B0F4976CE9}" type="pres">
      <dgm:prSet presAssocID="{DF495BB2-A8E1-9247-8F41-D45C284D7537}" presName="horzOne" presStyleCnt="0"/>
      <dgm:spPr/>
    </dgm:pt>
    <dgm:pt modelId="{CDCD31D5-70F5-9340-A25A-2E163519A9DE}" type="pres">
      <dgm:prSet presAssocID="{2841F5EF-6C55-6349-A7F5-D8267088A832}" presName="vertTwo" presStyleCnt="0"/>
      <dgm:spPr/>
    </dgm:pt>
    <dgm:pt modelId="{3E5BEC36-0915-0646-91C2-B1E54A02BCB5}" type="pres">
      <dgm:prSet presAssocID="{2841F5EF-6C55-6349-A7F5-D8267088A832}" presName="txTwo" presStyleLbl="node2" presStyleIdx="2" presStyleCnt="4" custLinFactX="-29519" custLinFactNeighborX="-100000" custLinFactNeighborY="23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F6475A-EEEF-674B-AD05-FF795ECC332B}" type="pres">
      <dgm:prSet presAssocID="{2841F5EF-6C55-6349-A7F5-D8267088A832}" presName="horzTwo" presStyleCnt="0"/>
      <dgm:spPr/>
    </dgm:pt>
    <dgm:pt modelId="{D6E0142F-DEF5-C44C-944D-BCD756FF1BEF}" type="pres">
      <dgm:prSet presAssocID="{7019E29C-D1DC-F441-8032-CFECC0B6FF23}" presName="sibSpaceTwo" presStyleCnt="0"/>
      <dgm:spPr/>
    </dgm:pt>
    <dgm:pt modelId="{0BE0C5CF-EE0B-8B4B-B9E6-487BD19F27BE}" type="pres">
      <dgm:prSet presAssocID="{4B0114AA-B23F-DF48-A3B8-C0D43357391C}" presName="vertTwo" presStyleCnt="0"/>
      <dgm:spPr/>
    </dgm:pt>
    <dgm:pt modelId="{A3F6A831-E63D-9645-9F17-B75C32E81A80}" type="pres">
      <dgm:prSet presAssocID="{4B0114AA-B23F-DF48-A3B8-C0D43357391C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F3E1C1-AC17-124C-B70A-5128E30088F9}" type="pres">
      <dgm:prSet presAssocID="{4B0114AA-B23F-DF48-A3B8-C0D43357391C}" presName="horzTwo" presStyleCnt="0"/>
      <dgm:spPr/>
    </dgm:pt>
  </dgm:ptLst>
  <dgm:cxnLst>
    <dgm:cxn modelId="{1B7F1426-98E8-9149-8CE7-50D75F1D7C74}" srcId="{DF495BB2-A8E1-9247-8F41-D45C284D7537}" destId="{2841F5EF-6C55-6349-A7F5-D8267088A832}" srcOrd="0" destOrd="0" parTransId="{95FFAC70-75E3-7844-BC5C-EC1082C2BF0F}" sibTransId="{7019E29C-D1DC-F441-8032-CFECC0B6FF23}"/>
    <dgm:cxn modelId="{0D98EFA5-D843-B44F-A319-A128229E4C7E}" srcId="{DF495BB2-A8E1-9247-8F41-D45C284D7537}" destId="{4B0114AA-B23F-DF48-A3B8-C0D43357391C}" srcOrd="1" destOrd="0" parTransId="{7B7037B3-999A-F042-8CB0-19F4001B2FD4}" sibTransId="{F44C461E-68A4-934B-931F-AA0F3F80322F}"/>
    <dgm:cxn modelId="{74E14DB3-2BA1-6649-8FEC-FCF399B9BEED}" type="presOf" srcId="{30A26B44-AC78-064F-BCB1-C52939BB7296}" destId="{EB1088D1-AFC5-2141-B5EE-9C231EC3E5A0}" srcOrd="0" destOrd="0" presId="urn:microsoft.com/office/officeart/2005/8/layout/hierarchy4"/>
    <dgm:cxn modelId="{281FF03E-1EFB-B549-9A60-60D6496DC563}" type="presOf" srcId="{150148BA-9080-7E45-8911-A298DC14DB4D}" destId="{C09D1C4F-30C0-E544-B251-5A94DF617FFA}" srcOrd="0" destOrd="0" presId="urn:microsoft.com/office/officeart/2005/8/layout/hierarchy4"/>
    <dgm:cxn modelId="{B1D3B1B6-910B-7541-A17F-6FD6D53E12BF}" type="presOf" srcId="{DF495BB2-A8E1-9247-8F41-D45C284D7537}" destId="{6BD14ED3-2AD4-8C4D-9D61-566E920663F1}" srcOrd="0" destOrd="0" presId="urn:microsoft.com/office/officeart/2005/8/layout/hierarchy4"/>
    <dgm:cxn modelId="{0BF29B55-7CE2-D343-8F1C-D0415EE69278}" type="presOf" srcId="{4B0114AA-B23F-DF48-A3B8-C0D43357391C}" destId="{A3F6A831-E63D-9645-9F17-B75C32E81A80}" srcOrd="0" destOrd="0" presId="urn:microsoft.com/office/officeart/2005/8/layout/hierarchy4"/>
    <dgm:cxn modelId="{77C58A4C-90DD-5348-BC38-1E1D60DF4C1C}" type="presOf" srcId="{627CABF3-40A3-974C-B5A9-C5EC9388512C}" destId="{87718F98-5A49-0949-BD72-CD0683A49EF8}" srcOrd="0" destOrd="0" presId="urn:microsoft.com/office/officeart/2005/8/layout/hierarchy4"/>
    <dgm:cxn modelId="{436AA877-2C95-8245-AB78-580C933900F4}" srcId="{627CABF3-40A3-974C-B5A9-C5EC9388512C}" destId="{30A26B44-AC78-064F-BCB1-C52939BB7296}" srcOrd="0" destOrd="0" parTransId="{742957E0-77E4-274F-A3C1-458FD090BA8F}" sibTransId="{E38221F8-1159-1C42-AB1A-BC397B4D77E8}"/>
    <dgm:cxn modelId="{5F300E01-DCF7-674D-873B-EC5A391DE234}" srcId="{627CABF3-40A3-974C-B5A9-C5EC9388512C}" destId="{DF495BB2-A8E1-9247-8F41-D45C284D7537}" srcOrd="1" destOrd="0" parTransId="{1F38D0DA-48A4-4140-8E34-E1DE8CDE28CB}" sibTransId="{4811C20C-1402-1143-9608-4C7B850B01E3}"/>
    <dgm:cxn modelId="{A0F6C0B3-249B-5042-8AFD-7AD656B8004A}" type="presOf" srcId="{588BD339-8807-FF43-A20B-86E2614F64D7}" destId="{3D7B1DD4-E5E7-C343-8668-6067DC11218B}" srcOrd="0" destOrd="0" presId="urn:microsoft.com/office/officeart/2005/8/layout/hierarchy4"/>
    <dgm:cxn modelId="{589AC618-7E97-1A46-B796-C4EB476D99C0}" type="presOf" srcId="{2841F5EF-6C55-6349-A7F5-D8267088A832}" destId="{3E5BEC36-0915-0646-91C2-B1E54A02BCB5}" srcOrd="0" destOrd="0" presId="urn:microsoft.com/office/officeart/2005/8/layout/hierarchy4"/>
    <dgm:cxn modelId="{32F3D7D7-935E-6F42-BD47-F6BE4A1CCD6D}" srcId="{30A26B44-AC78-064F-BCB1-C52939BB7296}" destId="{150148BA-9080-7E45-8911-A298DC14DB4D}" srcOrd="0" destOrd="0" parTransId="{8B6BFBE7-7F19-1D4C-AD13-C75666D23A46}" sibTransId="{B3312168-D282-B541-B2DA-574B0021BF6C}"/>
    <dgm:cxn modelId="{E381DA91-2B22-6948-B5A0-E3B023758D24}" srcId="{30A26B44-AC78-064F-BCB1-C52939BB7296}" destId="{588BD339-8807-FF43-A20B-86E2614F64D7}" srcOrd="1" destOrd="0" parTransId="{F8E5EE0F-1526-E54A-9A36-9D34E5F9967F}" sibTransId="{18687D47-9F58-5A47-A9B2-AD3B1C5C8EA2}"/>
    <dgm:cxn modelId="{4CA3EA7C-B6E8-A948-828A-17DB9B34B0E8}" type="presParOf" srcId="{87718F98-5A49-0949-BD72-CD0683A49EF8}" destId="{A779F5A6-1743-A842-BCC3-ECF6168EDCA8}" srcOrd="0" destOrd="0" presId="urn:microsoft.com/office/officeart/2005/8/layout/hierarchy4"/>
    <dgm:cxn modelId="{1288123E-563E-8949-9530-D50E9375EE67}" type="presParOf" srcId="{A779F5A6-1743-A842-BCC3-ECF6168EDCA8}" destId="{EB1088D1-AFC5-2141-B5EE-9C231EC3E5A0}" srcOrd="0" destOrd="0" presId="urn:microsoft.com/office/officeart/2005/8/layout/hierarchy4"/>
    <dgm:cxn modelId="{6A9A9725-51F6-284A-9F0E-BBD9A9B9D13C}" type="presParOf" srcId="{A779F5A6-1743-A842-BCC3-ECF6168EDCA8}" destId="{83490DFE-CE23-1D40-92FA-EC834BAEAA2E}" srcOrd="1" destOrd="0" presId="urn:microsoft.com/office/officeart/2005/8/layout/hierarchy4"/>
    <dgm:cxn modelId="{A89B8232-B2B9-7D46-8AA8-5EBBF48DCD5A}" type="presParOf" srcId="{A779F5A6-1743-A842-BCC3-ECF6168EDCA8}" destId="{60CECDBD-F37C-8141-953F-1BFE834B8E94}" srcOrd="2" destOrd="0" presId="urn:microsoft.com/office/officeart/2005/8/layout/hierarchy4"/>
    <dgm:cxn modelId="{448B45DE-0892-1642-A24D-4AA5628DC12B}" type="presParOf" srcId="{60CECDBD-F37C-8141-953F-1BFE834B8E94}" destId="{638F3F29-7EF3-3241-B773-0B785A4EE8E9}" srcOrd="0" destOrd="0" presId="urn:microsoft.com/office/officeart/2005/8/layout/hierarchy4"/>
    <dgm:cxn modelId="{E7D7DE08-2328-A341-95A9-8F4EAE2F2C37}" type="presParOf" srcId="{638F3F29-7EF3-3241-B773-0B785A4EE8E9}" destId="{C09D1C4F-30C0-E544-B251-5A94DF617FFA}" srcOrd="0" destOrd="0" presId="urn:microsoft.com/office/officeart/2005/8/layout/hierarchy4"/>
    <dgm:cxn modelId="{84FFAC9F-680A-5A4E-BFC3-26B27FC3248C}" type="presParOf" srcId="{638F3F29-7EF3-3241-B773-0B785A4EE8E9}" destId="{7B3C6F5E-6A53-2343-91F5-F709D637C440}" srcOrd="1" destOrd="0" presId="urn:microsoft.com/office/officeart/2005/8/layout/hierarchy4"/>
    <dgm:cxn modelId="{C3556BE2-6A19-9E40-B49B-8BF98F018FBE}" type="presParOf" srcId="{60CECDBD-F37C-8141-953F-1BFE834B8E94}" destId="{91B6D9EA-9964-774B-B8A7-790B668AA44B}" srcOrd="1" destOrd="0" presId="urn:microsoft.com/office/officeart/2005/8/layout/hierarchy4"/>
    <dgm:cxn modelId="{757D946C-EF05-CE43-8FA1-AB910AB769D4}" type="presParOf" srcId="{60CECDBD-F37C-8141-953F-1BFE834B8E94}" destId="{C0CA5CA7-1B48-9646-9218-89796A758055}" srcOrd="2" destOrd="0" presId="urn:microsoft.com/office/officeart/2005/8/layout/hierarchy4"/>
    <dgm:cxn modelId="{355CD176-DD69-CB41-8986-7979B3B974B4}" type="presParOf" srcId="{C0CA5CA7-1B48-9646-9218-89796A758055}" destId="{3D7B1DD4-E5E7-C343-8668-6067DC11218B}" srcOrd="0" destOrd="0" presId="urn:microsoft.com/office/officeart/2005/8/layout/hierarchy4"/>
    <dgm:cxn modelId="{FFCB17BB-92F1-FE40-B5C9-1240A20A269A}" type="presParOf" srcId="{C0CA5CA7-1B48-9646-9218-89796A758055}" destId="{59C1B232-F594-844E-9642-9AA6D0FBFEF1}" srcOrd="1" destOrd="0" presId="urn:microsoft.com/office/officeart/2005/8/layout/hierarchy4"/>
    <dgm:cxn modelId="{EC36FE72-5504-7E4E-AFDC-14DDB014E516}" type="presParOf" srcId="{87718F98-5A49-0949-BD72-CD0683A49EF8}" destId="{1D4B434D-3EFA-294D-8364-5444FE066073}" srcOrd="1" destOrd="0" presId="urn:microsoft.com/office/officeart/2005/8/layout/hierarchy4"/>
    <dgm:cxn modelId="{42508B9D-E893-D247-A8B6-6250637E9CE9}" type="presParOf" srcId="{87718F98-5A49-0949-BD72-CD0683A49EF8}" destId="{D1C70CF3-E7EE-AA43-9A0F-2738F77AEDC6}" srcOrd="2" destOrd="0" presId="urn:microsoft.com/office/officeart/2005/8/layout/hierarchy4"/>
    <dgm:cxn modelId="{1CF3C2B2-3C9C-8F4D-8793-A10022F65D15}" type="presParOf" srcId="{D1C70CF3-E7EE-AA43-9A0F-2738F77AEDC6}" destId="{6BD14ED3-2AD4-8C4D-9D61-566E920663F1}" srcOrd="0" destOrd="0" presId="urn:microsoft.com/office/officeart/2005/8/layout/hierarchy4"/>
    <dgm:cxn modelId="{A1122901-3B4A-F049-96D5-D610398E023F}" type="presParOf" srcId="{D1C70CF3-E7EE-AA43-9A0F-2738F77AEDC6}" destId="{9CE10BD9-8FA5-3047-ABA1-098B94A5BE66}" srcOrd="1" destOrd="0" presId="urn:microsoft.com/office/officeart/2005/8/layout/hierarchy4"/>
    <dgm:cxn modelId="{FB84D86D-671A-D94F-91BC-9DB8DF2C967F}" type="presParOf" srcId="{D1C70CF3-E7EE-AA43-9A0F-2738F77AEDC6}" destId="{07C63F75-5019-0448-9CBA-37B0F4976CE9}" srcOrd="2" destOrd="0" presId="urn:microsoft.com/office/officeart/2005/8/layout/hierarchy4"/>
    <dgm:cxn modelId="{7919470E-E09C-E044-B135-38D2A981E8F2}" type="presParOf" srcId="{07C63F75-5019-0448-9CBA-37B0F4976CE9}" destId="{CDCD31D5-70F5-9340-A25A-2E163519A9DE}" srcOrd="0" destOrd="0" presId="urn:microsoft.com/office/officeart/2005/8/layout/hierarchy4"/>
    <dgm:cxn modelId="{23CD69CF-5D2E-E945-8F12-EBDE9A74947B}" type="presParOf" srcId="{CDCD31D5-70F5-9340-A25A-2E163519A9DE}" destId="{3E5BEC36-0915-0646-91C2-B1E54A02BCB5}" srcOrd="0" destOrd="0" presId="urn:microsoft.com/office/officeart/2005/8/layout/hierarchy4"/>
    <dgm:cxn modelId="{F3D312BB-25C2-E242-BDB3-D2EA5FEA6169}" type="presParOf" srcId="{CDCD31D5-70F5-9340-A25A-2E163519A9DE}" destId="{A5F6475A-EEEF-674B-AD05-FF795ECC332B}" srcOrd="1" destOrd="0" presId="urn:microsoft.com/office/officeart/2005/8/layout/hierarchy4"/>
    <dgm:cxn modelId="{F93F24DB-0B16-3149-8E72-2368E3BA0F63}" type="presParOf" srcId="{07C63F75-5019-0448-9CBA-37B0F4976CE9}" destId="{D6E0142F-DEF5-C44C-944D-BCD756FF1BEF}" srcOrd="1" destOrd="0" presId="urn:microsoft.com/office/officeart/2005/8/layout/hierarchy4"/>
    <dgm:cxn modelId="{523D1662-5410-A74D-B210-5F59E6F74DE1}" type="presParOf" srcId="{07C63F75-5019-0448-9CBA-37B0F4976CE9}" destId="{0BE0C5CF-EE0B-8B4B-B9E6-487BD19F27BE}" srcOrd="2" destOrd="0" presId="urn:microsoft.com/office/officeart/2005/8/layout/hierarchy4"/>
    <dgm:cxn modelId="{4E83C62A-2D90-3F48-B86A-C9451A3737C8}" type="presParOf" srcId="{0BE0C5CF-EE0B-8B4B-B9E6-487BD19F27BE}" destId="{A3F6A831-E63D-9645-9F17-B75C32E81A80}" srcOrd="0" destOrd="0" presId="urn:microsoft.com/office/officeart/2005/8/layout/hierarchy4"/>
    <dgm:cxn modelId="{B12484C1-8AF6-0C40-A2CF-00494204818E}" type="presParOf" srcId="{0BE0C5CF-EE0B-8B4B-B9E6-487BD19F27BE}" destId="{C9F3E1C1-AC17-124C-B70A-5128E30088F9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ACF21-906F-C04C-8781-79ABDB099FE8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5B8D2-9BB4-B54D-8B26-489095D989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5B8D2-9BB4-B54D-8B26-489095D989F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285-444D-4C0C-8BFA-BDB311F86A90}" type="slidenum">
              <a:rPr/>
              <a:pPr/>
              <a:t>‹#›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5B50389-F7DA-404A-8767-0BB08F589405}" type="datetimeFigureOut">
              <a:rPr lang="en-US" smtClean="0"/>
              <a:pPr/>
              <a:t>7/27/11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3E2832D-424D-E44E-B371-147A60676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openxmlformats.org/officeDocument/2006/relationships/diagramData" Target="../diagrams/data2.xml"/><Relationship Id="rId7" Type="http://schemas.openxmlformats.org/officeDocument/2006/relationships/diagramLayout" Target="../diagrams/layout2.xml"/><Relationship Id="rId8" Type="http://schemas.openxmlformats.org/officeDocument/2006/relationships/diagramQuickStyle" Target="../diagrams/quickStyle2.xml"/><Relationship Id="rId9" Type="http://schemas.openxmlformats.org/officeDocument/2006/relationships/diagramColors" Target="../diagrams/colors2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Planning to teach planning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" y="2514600"/>
          <a:ext cx="9144002" cy="37211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06286"/>
                <a:gridCol w="1306286"/>
                <a:gridCol w="1306286"/>
                <a:gridCol w="1415144"/>
                <a:gridCol w="1197428"/>
                <a:gridCol w="1306286"/>
                <a:gridCol w="1306286"/>
              </a:tblGrid>
              <a:tr h="74422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  <a:tr h="7442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42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42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42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points: formative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feedback: timely, positive, specific, and general suggestions for whole group</a:t>
            </a:r>
          </a:p>
          <a:p>
            <a:r>
              <a:rPr lang="en-US" dirty="0" smtClean="0"/>
              <a:t>Private conferencing</a:t>
            </a:r>
          </a:p>
          <a:p>
            <a:pPr lvl="2"/>
            <a:r>
              <a:rPr lang="en-US" dirty="0" smtClean="0"/>
              <a:t>Again, self and teacher feedback</a:t>
            </a:r>
          </a:p>
          <a:p>
            <a:pPr lvl="2"/>
            <a:r>
              <a:rPr lang="en-US" dirty="0" smtClean="0"/>
              <a:t>Isolate issues if this task was not completed in a timely manner</a:t>
            </a:r>
          </a:p>
          <a:p>
            <a:pPr lvl="2"/>
            <a:r>
              <a:rPr lang="en-US" dirty="0" smtClean="0"/>
              <a:t>Consider more backwards planning and task analysis</a:t>
            </a:r>
          </a:p>
          <a:p>
            <a:pPr lvl="2"/>
            <a:r>
              <a:rPr lang="en-US" dirty="0" smtClean="0"/>
              <a:t>Consider style</a:t>
            </a:r>
          </a:p>
          <a:p>
            <a:pPr lvl="2"/>
            <a:r>
              <a:rPr lang="en-US" dirty="0" smtClean="0"/>
              <a:t>Talk to specialists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Debriefing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sz="3600" dirty="0" smtClean="0">
                <a:solidFill>
                  <a:schemeClr val="tx1"/>
                </a:solidFill>
              </a:rPr>
              <a:t>Did the plan work for you.?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solidFill>
                  <a:schemeClr val="tx1"/>
                </a:solidFill>
              </a:rPr>
              <a:t>What could be improved?</a:t>
            </a:r>
          </a:p>
          <a:p>
            <a:pPr marL="342900" indent="-342900"/>
            <a:endParaRPr lang="en-US" dirty="0" smtClean="0">
              <a:solidFill>
                <a:schemeClr val="tx1"/>
              </a:solidFill>
            </a:endParaRPr>
          </a:p>
          <a:p>
            <a:pPr marL="342900" indent="-342900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type="pic" sz="quarter" idx="13"/>
          </p:nvPr>
        </p:nvPicPr>
        <mc:AlternateContent>
          <mc:Choice xmlns:ma="http://schemas.microsoft.com/office/mac/drawingml/2008/main" Requires="ma">
            <p:blipFill>
              <a:blip r:embed="rId2"/>
              <a:srcRect l="13684" r="13684"/>
              <a:stretch>
                <a:fillRect/>
              </a:stretch>
            </p:blipFill>
          </mc:Choice>
          <mc:Fallback>
            <p:blipFill>
              <a:blip r:embed="rId3"/>
              <a:srcRect l="13684" r="13684"/>
              <a:stretch>
                <a:fillRect/>
              </a:stretch>
            </p:blipFill>
          </mc:Fallback>
        </mc:AlternateContent>
        <p:spPr>
          <a:xfrm>
            <a:off x="4572000" y="457200"/>
            <a:ext cx="4114800" cy="59138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production breaks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Anxiety</a:t>
            </a:r>
          </a:p>
          <a:p>
            <a:r>
              <a:rPr lang="en-US" dirty="0" smtClean="0"/>
              <a:t>Poor executive functioning</a:t>
            </a:r>
          </a:p>
          <a:p>
            <a:r>
              <a:rPr lang="en-US" dirty="0" smtClean="0"/>
              <a:t>Lack of content and skills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production breaks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Anxiety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Poor executive functioning</a:t>
            </a:r>
          </a:p>
          <a:p>
            <a:r>
              <a:rPr lang="en-US" dirty="0" smtClean="0"/>
              <a:t>Lack of content and skills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0600"/>
            <a:ext cx="3402106" cy="56388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Making </a:t>
            </a:r>
            <a:br>
              <a:rPr lang="en-US" dirty="0" smtClean="0"/>
            </a:br>
            <a:r>
              <a:rPr lang="en-US" dirty="0" smtClean="0"/>
              <a:t>planning explicit: Using backwards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Planning with the end in mind: Determining the target</a:t>
            </a:r>
          </a:p>
          <a:p>
            <a:r>
              <a:rPr lang="en-US" dirty="0" smtClean="0"/>
              <a:t>Brainstorm tasks that will get you to the end</a:t>
            </a:r>
          </a:p>
          <a:p>
            <a:r>
              <a:rPr lang="en-US" dirty="0" smtClean="0"/>
              <a:t>Sequence tasks and develop key subtasks</a:t>
            </a:r>
          </a:p>
          <a:p>
            <a:r>
              <a:rPr lang="en-US" dirty="0" smtClean="0"/>
              <a:t>Estimate length of time it should take</a:t>
            </a:r>
          </a:p>
          <a:p>
            <a:r>
              <a:rPr lang="en-US" dirty="0" smtClean="0"/>
              <a:t>Assign target due dates starting backwards</a:t>
            </a:r>
          </a:p>
          <a:p>
            <a:r>
              <a:rPr lang="en-US" dirty="0" smtClean="0"/>
              <a:t>Create planning calendar with due dates posted (monthly or weekly)</a:t>
            </a:r>
          </a:p>
          <a:p>
            <a:r>
              <a:rPr lang="en-US" dirty="0" smtClean="0"/>
              <a:t>Create a student management plan 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Teacher planning</a:t>
            </a:r>
            <a:endParaRPr lang="en-US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Vertical Text Placeholder 9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Picture Placeholder 8"/>
          <p:cNvGraphicFramePr>
            <a:graphicFrameLocks noGrp="1"/>
          </p:cNvGraphicFramePr>
          <p:nvPr>
            <p:ph type="pic" sz="quarter" idx="4294967295"/>
          </p:nvPr>
        </p:nvGraphicFramePr>
        <p:xfrm>
          <a:off x="5472113" y="1169988"/>
          <a:ext cx="3671887" cy="52752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416857" y="3029416"/>
          <a:ext cx="5055256" cy="341583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676400" y="1142859"/>
          <a:ext cx="5221941" cy="510554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 flipH="1">
            <a:off x="3372970" y="34290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Project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planning templates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5975" r="597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organizers for planning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calendar with due dates and responsibilities if applicable.</a:t>
            </a:r>
          </a:p>
          <a:p>
            <a:r>
              <a:rPr lang="en-US" dirty="0" smtClean="0"/>
              <a:t>Student planning booklet.</a:t>
            </a:r>
          </a:p>
          <a:p>
            <a:r>
              <a:rPr lang="en-US" dirty="0" smtClean="0"/>
              <a:t>Planning web</a:t>
            </a:r>
          </a:p>
          <a:p>
            <a:r>
              <a:rPr lang="en-US" dirty="0" smtClean="0"/>
              <a:t>Management plan</a:t>
            </a:r>
          </a:p>
          <a:p>
            <a:r>
              <a:rPr lang="en-US" dirty="0" smtClean="0"/>
              <a:t>Series of calendars  (macro-micro)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533400" y="0"/>
          <a:ext cx="8610600" cy="6477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1913</TotalTime>
  <Words>279</Words>
  <Application>Microsoft Macintosh PowerPoint</Application>
  <PresentationFormat>On-screen Show 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Genesis</vt:lpstr>
      <vt:lpstr>Focus on Production</vt:lpstr>
      <vt:lpstr>Where production breaks down</vt:lpstr>
      <vt:lpstr>Where production breaks down</vt:lpstr>
      <vt:lpstr>      Making  planning explicit: Using backwards design</vt:lpstr>
      <vt:lpstr>Teacher planning</vt:lpstr>
      <vt:lpstr>Slide 6</vt:lpstr>
      <vt:lpstr>Create planning templates</vt:lpstr>
      <vt:lpstr>Graphic organizers for planning</vt:lpstr>
      <vt:lpstr>Slide 9</vt:lpstr>
      <vt:lpstr>Monthly</vt:lpstr>
      <vt:lpstr>Check points: formative feedback</vt:lpstr>
      <vt:lpstr>Debriefing </vt:lpstr>
    </vt:vector>
  </TitlesOfParts>
  <Company>Bridges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on Production</dc:title>
  <dc:creator>Susan Baum</dc:creator>
  <cp:lastModifiedBy>Susan Baum</cp:lastModifiedBy>
  <cp:revision>43</cp:revision>
  <dcterms:created xsi:type="dcterms:W3CDTF">2011-07-27T16:59:06Z</dcterms:created>
  <dcterms:modified xsi:type="dcterms:W3CDTF">2011-07-27T17:06:31Z</dcterms:modified>
</cp:coreProperties>
</file>